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notesSlides/notesSlide40.xml" ContentType="application/vnd.openxmlformats-officedocument.presentationml.notes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notesSlides/notesSlide24.xml" ContentType="application/vnd.openxmlformats-officedocument.presentationml.notesSlide+xml"/>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53" r:id="rId2"/>
  </p:sldMasterIdLst>
  <p:notesMasterIdLst>
    <p:notesMasterId r:id="rId45"/>
  </p:notesMasterIdLst>
  <p:sldIdLst>
    <p:sldId id="257" r:id="rId3"/>
    <p:sldId id="263" r:id="rId4"/>
    <p:sldId id="264" r:id="rId5"/>
    <p:sldId id="265" r:id="rId6"/>
    <p:sldId id="266" r:id="rId7"/>
    <p:sldId id="268" r:id="rId8"/>
    <p:sldId id="269" r:id="rId9"/>
    <p:sldId id="271" r:id="rId10"/>
    <p:sldId id="272" r:id="rId11"/>
    <p:sldId id="273" r:id="rId12"/>
    <p:sldId id="274" r:id="rId13"/>
    <p:sldId id="281" r:id="rId14"/>
    <p:sldId id="282" r:id="rId15"/>
    <p:sldId id="283"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275" r:id="rId38"/>
    <p:sldId id="276" r:id="rId39"/>
    <p:sldId id="277" r:id="rId40"/>
    <p:sldId id="278" r:id="rId41"/>
    <p:sldId id="279" r:id="rId42"/>
    <p:sldId id="280" r:id="rId43"/>
    <p:sldId id="262" r:id="rId4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72" charset="0"/>
        <a:ea typeface="ヒラギノ角ゴ Pro W3" pitchFamily="-72" charset="-128"/>
        <a:cs typeface="ヒラギノ角ゴ Pro W3" pitchFamily="-72" charset="-128"/>
      </a:defRPr>
    </a:lvl1pPr>
    <a:lvl2pPr marL="457200" algn="l" defTabSz="457200" rtl="0" fontAlgn="base">
      <a:spcBef>
        <a:spcPct val="0"/>
      </a:spcBef>
      <a:spcAft>
        <a:spcPct val="0"/>
      </a:spcAft>
      <a:defRPr sz="2400" kern="1200">
        <a:solidFill>
          <a:schemeClr val="tx1"/>
        </a:solidFill>
        <a:latin typeface="Arial" pitchFamily="-72" charset="0"/>
        <a:ea typeface="ヒラギノ角ゴ Pro W3" pitchFamily="-72" charset="-128"/>
        <a:cs typeface="ヒラギノ角ゴ Pro W3" pitchFamily="-72" charset="-128"/>
      </a:defRPr>
    </a:lvl2pPr>
    <a:lvl3pPr marL="914400" algn="l" defTabSz="457200" rtl="0" fontAlgn="base">
      <a:spcBef>
        <a:spcPct val="0"/>
      </a:spcBef>
      <a:spcAft>
        <a:spcPct val="0"/>
      </a:spcAft>
      <a:defRPr sz="2400" kern="1200">
        <a:solidFill>
          <a:schemeClr val="tx1"/>
        </a:solidFill>
        <a:latin typeface="Arial" pitchFamily="-72" charset="0"/>
        <a:ea typeface="ヒラギノ角ゴ Pro W3" pitchFamily="-72" charset="-128"/>
        <a:cs typeface="ヒラギノ角ゴ Pro W3" pitchFamily="-72" charset="-128"/>
      </a:defRPr>
    </a:lvl3pPr>
    <a:lvl4pPr marL="1371600" algn="l" defTabSz="457200" rtl="0" fontAlgn="base">
      <a:spcBef>
        <a:spcPct val="0"/>
      </a:spcBef>
      <a:spcAft>
        <a:spcPct val="0"/>
      </a:spcAft>
      <a:defRPr sz="2400" kern="1200">
        <a:solidFill>
          <a:schemeClr val="tx1"/>
        </a:solidFill>
        <a:latin typeface="Arial" pitchFamily="-72" charset="0"/>
        <a:ea typeface="ヒラギノ角ゴ Pro W3" pitchFamily="-72" charset="-128"/>
        <a:cs typeface="ヒラギノ角ゴ Pro W3" pitchFamily="-72" charset="-128"/>
      </a:defRPr>
    </a:lvl4pPr>
    <a:lvl5pPr marL="1828800" algn="l" defTabSz="457200" rtl="0" fontAlgn="base">
      <a:spcBef>
        <a:spcPct val="0"/>
      </a:spcBef>
      <a:spcAft>
        <a:spcPct val="0"/>
      </a:spcAft>
      <a:defRPr sz="2400" kern="1200">
        <a:solidFill>
          <a:schemeClr val="tx1"/>
        </a:solidFill>
        <a:latin typeface="Arial" pitchFamily="-72" charset="0"/>
        <a:ea typeface="ヒラギノ角ゴ Pro W3" pitchFamily="-72" charset="-128"/>
        <a:cs typeface="ヒラギノ角ゴ Pro W3" pitchFamily="-72" charset="-128"/>
      </a:defRPr>
    </a:lvl5pPr>
    <a:lvl6pPr marL="2286000" algn="l" defTabSz="457200" rtl="0" eaLnBrk="1" latinLnBrk="0" hangingPunct="1">
      <a:defRPr sz="2400" kern="1200">
        <a:solidFill>
          <a:schemeClr val="tx1"/>
        </a:solidFill>
        <a:latin typeface="Arial" pitchFamily="-72" charset="0"/>
        <a:ea typeface="ヒラギノ角ゴ Pro W3" pitchFamily="-72" charset="-128"/>
        <a:cs typeface="ヒラギノ角ゴ Pro W3" pitchFamily="-72" charset="-128"/>
      </a:defRPr>
    </a:lvl6pPr>
    <a:lvl7pPr marL="2743200" algn="l" defTabSz="457200" rtl="0" eaLnBrk="1" latinLnBrk="0" hangingPunct="1">
      <a:defRPr sz="2400" kern="1200">
        <a:solidFill>
          <a:schemeClr val="tx1"/>
        </a:solidFill>
        <a:latin typeface="Arial" pitchFamily="-72" charset="0"/>
        <a:ea typeface="ヒラギノ角ゴ Pro W3" pitchFamily="-72" charset="-128"/>
        <a:cs typeface="ヒラギノ角ゴ Pro W3" pitchFamily="-72" charset="-128"/>
      </a:defRPr>
    </a:lvl7pPr>
    <a:lvl8pPr marL="3200400" algn="l" defTabSz="457200" rtl="0" eaLnBrk="1" latinLnBrk="0" hangingPunct="1">
      <a:defRPr sz="2400" kern="1200">
        <a:solidFill>
          <a:schemeClr val="tx1"/>
        </a:solidFill>
        <a:latin typeface="Arial" pitchFamily="-72" charset="0"/>
        <a:ea typeface="ヒラギノ角ゴ Pro W3" pitchFamily="-72" charset="-128"/>
        <a:cs typeface="ヒラギノ角ゴ Pro W3" pitchFamily="-72" charset="-128"/>
      </a:defRPr>
    </a:lvl8pPr>
    <a:lvl9pPr marL="3657600" algn="l" defTabSz="457200" rtl="0" eaLnBrk="1" latinLnBrk="0" hangingPunct="1">
      <a:defRPr sz="2400" kern="1200">
        <a:solidFill>
          <a:schemeClr val="tx1"/>
        </a:solidFill>
        <a:latin typeface="Arial" pitchFamily="-72" charset="0"/>
        <a:ea typeface="ヒラギノ角ゴ Pro W3" pitchFamily="-72" charset="-128"/>
        <a:cs typeface="ヒラギノ角ゴ Pro W3" pitchFamily="-7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856" autoAdjust="0"/>
    <p:restoredTop sz="90268" autoAdjust="0"/>
  </p:normalViewPr>
  <p:slideViewPr>
    <p:cSldViewPr snapToGrid="0">
      <p:cViewPr varScale="1">
        <p:scale>
          <a:sx n="129" d="100"/>
          <a:sy n="129" d="100"/>
        </p:scale>
        <p:origin x="-108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ea typeface="+mn-ea"/>
                <a:cs typeface="+mn-cs"/>
              </a:defRPr>
            </a:lvl1pPr>
          </a:lstStyle>
          <a:p>
            <a:pPr>
              <a:defRPr/>
            </a:pPr>
            <a:fld id="{17F47CB8-AC0F-4A21-A572-797E8A1AC134}" type="datetimeFigureOut">
              <a:rPr lang="en-US"/>
              <a:pPr>
                <a:defRPr/>
              </a:pPr>
              <a:t>6/7/12</a:t>
            </a:fld>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ea typeface="+mn-ea"/>
                <a:cs typeface="+mn-cs"/>
              </a:defRPr>
            </a:lvl1pPr>
          </a:lstStyle>
          <a:p>
            <a:pPr>
              <a:defRPr/>
            </a:pPr>
            <a:fld id="{4E630F26-52AC-464D-AB38-0C84A43ED22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ヒラギノ角ゴ Pro W3" pitchFamily="-72" charset="-128"/>
        <a:cs typeface="ヒラギノ角ゴ Pro W3" pitchFamily="-72" charset="-128"/>
      </a:defRPr>
    </a:lvl1pPr>
    <a:lvl2pPr marL="457200" algn="l" rtl="0" eaLnBrk="0" fontAlgn="base" hangingPunct="0">
      <a:spcBef>
        <a:spcPct val="30000"/>
      </a:spcBef>
      <a:spcAft>
        <a:spcPct val="0"/>
      </a:spcAft>
      <a:defRPr sz="1200" kern="1200">
        <a:solidFill>
          <a:schemeClr val="tx1"/>
        </a:solidFill>
        <a:latin typeface="Calibri" pitchFamily="34" charset="0"/>
        <a:ea typeface="ヒラギノ角ゴ Pro W3" pitchFamily="-72"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ヒラギノ角ゴ Pro W3" pitchFamily="-72"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ヒラギノ角ゴ Pro W3" pitchFamily="-72"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ヒラギノ角ゴ Pro W3"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ln/>
        </p:spPr>
      </p:sp>
      <p:sp>
        <p:nvSpPr>
          <p:cNvPr id="12290" name="Rectangle 3"/>
          <p:cNvSpPr>
            <a:spLocks noGrp="1" noChangeArrowheads="1"/>
          </p:cNvSpPr>
          <p:nvPr>
            <p:ph type="body" idx="1"/>
          </p:nvPr>
        </p:nvSpPr>
        <p:spPr>
          <a:noFill/>
          <a:ln/>
        </p:spPr>
        <p:txBody>
          <a:bodyPr/>
          <a:lstStyle/>
          <a:p>
            <a:r>
              <a:rPr lang="en-US" sz="1800" i="1" smtClean="0">
                <a:latin typeface="Arial" pitchFamily="-72" charset="0"/>
              </a:rPr>
              <a:t>Liberty Leading the People</a:t>
            </a:r>
            <a:r>
              <a:rPr lang="en-US" sz="1800" smtClean="0">
                <a:latin typeface="Arial" pitchFamily="-72" charset="0"/>
              </a:rPr>
              <a:t>, 1830, Eug</a:t>
            </a:r>
            <a:r>
              <a:rPr lang="en-US" sz="1800" smtClean="0">
                <a:latin typeface="Calibri" pitchFamily="-72" charset="0"/>
              </a:rPr>
              <a:t>è</a:t>
            </a:r>
            <a:r>
              <a:rPr lang="en-US" sz="1800" smtClean="0">
                <a:latin typeface="Arial" pitchFamily="-72" charset="0"/>
              </a:rPr>
              <a:t>ne Delacroix.</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r>
              <a:rPr lang="en-US" sz="1800" i="1" smtClean="0">
                <a:latin typeface="Arial" pitchFamily="-72" charset="0"/>
              </a:rPr>
              <a:t>Goethe in the Roman Campagna, 1786</a:t>
            </a:r>
            <a:r>
              <a:rPr lang="en-US" sz="1800" i="1" smtClean="0">
                <a:latin typeface="Calibri" pitchFamily="-72" charset="0"/>
              </a:rPr>
              <a:t>–</a:t>
            </a:r>
            <a:r>
              <a:rPr lang="en-US" sz="1800" i="1" smtClean="0">
                <a:latin typeface="Arial" pitchFamily="-72" charset="0"/>
              </a:rPr>
              <a:t>1787</a:t>
            </a:r>
            <a:r>
              <a:rPr lang="en-US" sz="1800" smtClean="0">
                <a:latin typeface="Arial" pitchFamily="-72" charset="0"/>
              </a:rPr>
              <a:t>, Johann Heinrich Wilhelm Tischbein.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p:spPr>
        <p:txBody>
          <a:bodyPr/>
          <a:lstStyle/>
          <a:p>
            <a:r>
              <a:rPr lang="en-US" sz="1800" smtClean="0">
                <a:latin typeface="Arial" pitchFamily="-72" charset="0"/>
              </a:rPr>
              <a:t>The Amar Singh Gate of the Agra Fort, India; picture taken by British photographer Samuel Bourne in 1865.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p:spPr>
        <p:txBody>
          <a:bodyPr/>
          <a:lstStyle/>
          <a:p>
            <a:r>
              <a:rPr lang="en-US" sz="1800" smtClean="0">
                <a:latin typeface="Arial" pitchFamily="-72" charset="0"/>
              </a:rPr>
              <a:t>A Chinese fighter in the Boxer Rebellion poses with a flag and spear, ca. 1900.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p:spPr>
        <p:txBody>
          <a:bodyPr/>
          <a:lstStyle/>
          <a:p>
            <a:r>
              <a:rPr lang="en-US" sz="1800" smtClean="0">
                <a:latin typeface="Arial" pitchFamily="-72" charset="0"/>
              </a:rPr>
              <a:t>The </a:t>
            </a:r>
            <a:r>
              <a:rPr lang="en-US" sz="1800" smtClean="0">
                <a:latin typeface="Calibri" pitchFamily="-72" charset="0"/>
              </a:rPr>
              <a:t>“</a:t>
            </a:r>
            <a:r>
              <a:rPr lang="en-US" sz="1800" smtClean="0">
                <a:latin typeface="Arial" pitchFamily="-72" charset="0"/>
              </a:rPr>
              <a:t>Palace of Light,</a:t>
            </a:r>
            <a:r>
              <a:rPr lang="en-US" sz="1800" smtClean="0">
                <a:latin typeface="Calibri" pitchFamily="-72" charset="0"/>
              </a:rPr>
              <a:t>”</a:t>
            </a:r>
            <a:r>
              <a:rPr lang="en-US" sz="1800" smtClean="0">
                <a:latin typeface="Arial" pitchFamily="-72" charset="0"/>
              </a:rPr>
              <a:t> built in 1837 by Mohammed Ali Shah as a mausoleum for himself, photographed by Samuel Bourne in 1865. A splendid example of the cultural grandeur of the Muslim ruling elite during the first half of the nineteenth century.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p:spPr>
        <p:txBody>
          <a:bodyPr/>
          <a:lstStyle/>
          <a:p>
            <a:r>
              <a:rPr lang="en-US" sz="1800" smtClean="0">
                <a:latin typeface="Arial" pitchFamily="-72" charset="0"/>
              </a:rPr>
              <a:t>A colonial French family in Vietnam with a machine gun, ca. 1900.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p:spPr>
        <p:txBody>
          <a:bodyPr/>
          <a:lstStyle/>
          <a:p>
            <a:r>
              <a:rPr lang="en-US" sz="1800" smtClean="0">
                <a:latin typeface="Arial" pitchFamily="-72" charset="0"/>
              </a:rPr>
              <a:t>The Taj Mahal, as photographed by Samuel Bourne in 1865, with the Yamuna River in the foreground.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p:spPr>
        <p:txBody>
          <a:bodyPr/>
          <a:lstStyle/>
          <a:p>
            <a:r>
              <a:rPr lang="en-US" sz="1800" smtClean="0">
                <a:latin typeface="Arial" pitchFamily="-72" charset="0"/>
              </a:rPr>
              <a:t>Indian laborers stand waist-high in an indigo vat, stirring the dye by hand, as British supervisors look on. Photographed by Samuel Bourne in 1877 in Allahabad, India.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p:spPr>
        <p:txBody>
          <a:bodyPr/>
          <a:lstStyle/>
          <a:p>
            <a:r>
              <a:rPr lang="en-US" sz="1800" smtClean="0">
                <a:latin typeface="Arial" pitchFamily="-72" charset="0"/>
              </a:rPr>
              <a:t>An illustration depicting British soldiers storming Delhi during the 1857 Indian Rebellion.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ln/>
        </p:spPr>
      </p:sp>
      <p:sp>
        <p:nvSpPr>
          <p:cNvPr id="65538" name="Rectangle 3"/>
          <p:cNvSpPr>
            <a:spLocks noGrp="1" noChangeArrowheads="1"/>
          </p:cNvSpPr>
          <p:nvPr>
            <p:ph type="body" idx="1"/>
          </p:nvPr>
        </p:nvSpPr>
        <p:spPr>
          <a:noFill/>
          <a:ln/>
        </p:spPr>
        <p:txBody>
          <a:bodyPr/>
          <a:lstStyle/>
          <a:p>
            <a:r>
              <a:rPr lang="en-US" sz="1800" smtClean="0">
                <a:latin typeface="Arial" pitchFamily="-72" charset="0"/>
              </a:rPr>
              <a:t>A photograph of men in a Chinese opium den, ca. 1900.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p:spPr>
        <p:txBody>
          <a:bodyPr/>
          <a:lstStyle/>
          <a:p>
            <a:r>
              <a:rPr lang="en-US" sz="1800" smtClean="0">
                <a:latin typeface="Arial" pitchFamily="-72" charset="0"/>
              </a:rPr>
              <a:t>An illustration from a late nineteenth-century manuscript of </a:t>
            </a:r>
            <a:r>
              <a:rPr lang="en-US" sz="1800" i="1" smtClean="0">
                <a:latin typeface="Arial" pitchFamily="-72" charset="0"/>
              </a:rPr>
              <a:t>The Tale of Kiêu</a:t>
            </a:r>
            <a:r>
              <a:rPr lang="en-US" sz="1800" smtClean="0">
                <a:latin typeface="Arial" pitchFamily="-72" charset="0"/>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ln/>
        </p:spPr>
      </p:sp>
      <p:sp>
        <p:nvSpPr>
          <p:cNvPr id="14338" name="Rectangle 3"/>
          <p:cNvSpPr>
            <a:spLocks noGrp="1" noChangeArrowheads="1"/>
          </p:cNvSpPr>
          <p:nvPr>
            <p:ph type="body" idx="1"/>
          </p:nvPr>
        </p:nvSpPr>
        <p:spPr>
          <a:noFill/>
          <a:ln/>
        </p:spPr>
        <p:txBody>
          <a:bodyPr/>
          <a:lstStyle/>
          <a:p>
            <a:r>
              <a:rPr lang="en-US" sz="1800" smtClean="0">
                <a:latin typeface="Arial" pitchFamily="-72" charset="0"/>
              </a:rPr>
              <a:t>An engraving depicting the interior of the Swainson &amp; Birley Mill in Lancashire, England, ca. 1830.</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a:ln/>
        </p:spPr>
        <p:txBody>
          <a:bodyPr/>
          <a:lstStyle/>
          <a:p>
            <a:r>
              <a:rPr lang="en-US" sz="1800" i="1" smtClean="0">
                <a:latin typeface="Arial" pitchFamily="-72" charset="0"/>
              </a:rPr>
              <a:t>Leo Tolstoi Ploughing a Field, </a:t>
            </a:r>
            <a:r>
              <a:rPr lang="en-US" sz="1800" smtClean="0">
                <a:latin typeface="Arial" pitchFamily="-72" charset="0"/>
              </a:rPr>
              <a:t>1882, by Ilya Yefimovich Repin.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noFill/>
          <a:ln/>
        </p:spPr>
        <p:txBody>
          <a:bodyPr/>
          <a:lstStyle/>
          <a:p>
            <a:r>
              <a:rPr lang="en-US" sz="1800" i="1" smtClean="0">
                <a:latin typeface="Arial" pitchFamily="-72" charset="0"/>
              </a:rPr>
              <a:t>The Stonebreakers, </a:t>
            </a:r>
            <a:r>
              <a:rPr lang="en-US" sz="1800" smtClean="0">
                <a:latin typeface="Arial" pitchFamily="-72" charset="0"/>
              </a:rPr>
              <a:t>1848, by Gustave Courbet. A realist masterpiece that was destroyed in the Allied bombing of Dresden during World War II, this painting now exists only in reproductions and photographs.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ln/>
        </p:spPr>
      </p:sp>
      <p:sp>
        <p:nvSpPr>
          <p:cNvPr id="73730" name="Rectangle 3"/>
          <p:cNvSpPr>
            <a:spLocks noGrp="1" noChangeArrowheads="1"/>
          </p:cNvSpPr>
          <p:nvPr>
            <p:ph type="body" idx="1"/>
          </p:nvPr>
        </p:nvSpPr>
        <p:spPr>
          <a:noFill/>
          <a:ln/>
        </p:spPr>
        <p:txBody>
          <a:bodyPr/>
          <a:lstStyle/>
          <a:p>
            <a:r>
              <a:rPr lang="en-US" sz="1800" i="1" smtClean="0">
                <a:latin typeface="Arial" pitchFamily="-72" charset="0"/>
              </a:rPr>
              <a:t>Place de la Concorde, </a:t>
            </a:r>
            <a:r>
              <a:rPr lang="en-US" sz="1800" smtClean="0">
                <a:latin typeface="Arial" pitchFamily="-72" charset="0"/>
              </a:rPr>
              <a:t>1875, by Edgar Degas. A portrait of a moment in the lives of the well-to-do.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p:spPr>
        <p:txBody>
          <a:bodyPr/>
          <a:lstStyle/>
          <a:p>
            <a:r>
              <a:rPr lang="en-US" sz="1800" i="1" smtClean="0">
                <a:latin typeface="Arial" pitchFamily="-72" charset="0"/>
              </a:rPr>
              <a:t>Reading by Lamplight, </a:t>
            </a:r>
            <a:r>
              <a:rPr lang="en-US" sz="1800" smtClean="0">
                <a:latin typeface="Arial" pitchFamily="-72" charset="0"/>
              </a:rPr>
              <a:t>1858, by James Abbott McNeill Whistler.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p:spPr>
        <p:txBody>
          <a:bodyPr/>
          <a:lstStyle/>
          <a:p>
            <a:r>
              <a:rPr lang="en-US" sz="1800" i="1" smtClean="0">
                <a:latin typeface="Arial" pitchFamily="-72" charset="0"/>
              </a:rPr>
              <a:t>Rue Transnonain, </a:t>
            </a:r>
            <a:r>
              <a:rPr lang="en-US" sz="1800" smtClean="0">
                <a:latin typeface="Arial" pitchFamily="-72" charset="0"/>
              </a:rPr>
              <a:t>1834, by Honore Daumier. This lithograph was Daumier</a:t>
            </a:r>
            <a:r>
              <a:rPr lang="en-US" sz="1800" smtClean="0">
                <a:latin typeface="Calibri" pitchFamily="-72" charset="0"/>
              </a:rPr>
              <a:t>’</a:t>
            </a:r>
            <a:r>
              <a:rPr lang="en-US" sz="1800" smtClean="0">
                <a:latin typeface="Arial" pitchFamily="-72" charset="0"/>
              </a:rPr>
              <a:t>s attempt to document the massacre of nineteen people, including women and children, by the French National Guard on April 14, 1834, in response to a strike of silk weavers in Lyon, France.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noFill/>
          <a:ln/>
        </p:spPr>
        <p:txBody>
          <a:bodyPr/>
          <a:lstStyle/>
          <a:p>
            <a:r>
              <a:rPr lang="en-US" sz="1800" smtClean="0">
                <a:latin typeface="Arial" pitchFamily="-72" charset="0"/>
              </a:rPr>
              <a:t>Cluster: Orature: Zovave storyteller (North Africa, 1857). Photograph by Gustave le Gray</a:t>
            </a:r>
            <a:r>
              <a:rPr lang="en-US" sz="1800" i="1" smtClean="0">
                <a:latin typeface="Arial" pitchFamily="-72" charset="0"/>
              </a:rP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a:ln/>
        </p:spPr>
        <p:txBody>
          <a:bodyPr/>
          <a:lstStyle/>
          <a:p>
            <a:r>
              <a:rPr lang="en-US" sz="1800" smtClean="0">
                <a:latin typeface="Arial" pitchFamily="-72" charset="0"/>
              </a:rPr>
              <a:t>This French colored print celebrates freedom of the press (</a:t>
            </a:r>
            <a:r>
              <a:rPr lang="en-US" sz="1800" smtClean="0">
                <a:latin typeface="Calibri" pitchFamily="-72" charset="0"/>
              </a:rPr>
              <a:t>“</a:t>
            </a:r>
            <a:r>
              <a:rPr lang="en-US" sz="1800" smtClean="0">
                <a:latin typeface="Arial" pitchFamily="-72" charset="0"/>
              </a:rPr>
              <a:t>Libert</a:t>
            </a:r>
            <a:r>
              <a:rPr lang="en-US" sz="1800" smtClean="0">
                <a:latin typeface="Calibri" pitchFamily="-72" charset="0"/>
              </a:rPr>
              <a:t>é</a:t>
            </a:r>
            <a:r>
              <a:rPr lang="en-US" sz="1800" smtClean="0">
                <a:latin typeface="Arial" pitchFamily="-72" charset="0"/>
              </a:rPr>
              <a:t> de la Presse</a:t>
            </a:r>
            <a:r>
              <a:rPr lang="en-US" sz="1800" smtClean="0">
                <a:latin typeface="Calibri" pitchFamily="-72" charset="0"/>
              </a:rPr>
              <a:t>”</a:t>
            </a:r>
            <a:r>
              <a:rPr lang="en-US" sz="1800" smtClean="0">
                <a:latin typeface="Arial" pitchFamily="-72" charset="0"/>
              </a:rPr>
              <a:t>), one of the principles of popular sovereignty declared in the </a:t>
            </a:r>
            <a:r>
              <a:rPr lang="en-US" sz="1800" i="1" smtClean="0">
                <a:latin typeface="Arial" pitchFamily="-72" charset="0"/>
              </a:rPr>
              <a:t>Declaration of the Rights of Man and of the Citizen </a:t>
            </a:r>
            <a:r>
              <a:rPr lang="en-US" sz="1800" smtClean="0">
                <a:latin typeface="Arial" pitchFamily="-72" charset="0"/>
              </a:rPr>
              <a:t>(1793), the core document of the French Revolution.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p:spPr>
        <p:txBody>
          <a:bodyPr/>
          <a:lstStyle/>
          <a:p>
            <a:r>
              <a:rPr lang="en-US" sz="1800" smtClean="0">
                <a:latin typeface="Arial" pitchFamily="-72" charset="0"/>
              </a:rPr>
              <a:t>This 1820 oil painting by Dutch artist Johannes Jelgerhuis (1770</a:t>
            </a:r>
            <a:r>
              <a:rPr lang="en-US" sz="1800" smtClean="0">
                <a:latin typeface="Calibri" pitchFamily="-72" charset="0"/>
              </a:rPr>
              <a:t>–</a:t>
            </a:r>
            <a:r>
              <a:rPr lang="en-US" sz="1800" smtClean="0">
                <a:latin typeface="Arial" pitchFamily="-72" charset="0"/>
              </a:rPr>
              <a:t>1836) of the bookshop of Pieter Meijer Warnars in Amsterdam provides a wonderfully detailed portrait of early nineteenth-century middle-class book selling.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p:spPr>
        <p:txBody>
          <a:bodyPr/>
          <a:lstStyle/>
          <a:p>
            <a:r>
              <a:rPr lang="en-US" sz="1800" i="1" smtClean="0">
                <a:latin typeface="Arial" pitchFamily="-72" charset="0"/>
              </a:rPr>
              <a:t>The Pencil of Nature</a:t>
            </a:r>
            <a:r>
              <a:rPr lang="en-US" sz="1800" smtClean="0">
                <a:latin typeface="Arial" pitchFamily="-72" charset="0"/>
              </a:rPr>
              <a:t>, assembled and published in 1844 by William Henry Fox Talbot (1800</a:t>
            </a:r>
            <a:r>
              <a:rPr lang="en-US" sz="1800" smtClean="0">
                <a:latin typeface="Calibri" pitchFamily="-72" charset="0"/>
              </a:rPr>
              <a:t>–</a:t>
            </a:r>
            <a:r>
              <a:rPr lang="en-US" sz="1800" smtClean="0">
                <a:latin typeface="Arial" pitchFamily="-72" charset="0"/>
              </a:rPr>
              <a:t>1877), was the first commercially available book illustrated with photographs. Shown here are the cover of the first issue (it was published in six installments) and one of the </a:t>
            </a:r>
            <a:r>
              <a:rPr lang="en-US" sz="1800" smtClean="0">
                <a:latin typeface="Calibri" pitchFamily="-72" charset="0"/>
              </a:rPr>
              <a:t>“</a:t>
            </a:r>
            <a:r>
              <a:rPr lang="en-US" sz="1800" smtClean="0">
                <a:latin typeface="Arial" pitchFamily="-72" charset="0"/>
              </a:rPr>
              <a:t>plates</a:t>
            </a:r>
            <a:r>
              <a:rPr lang="en-US" sz="1800" smtClean="0">
                <a:latin typeface="Calibri" pitchFamily="-72" charset="0"/>
              </a:rPr>
              <a:t>”</a:t>
            </a:r>
            <a:r>
              <a:rPr lang="en-US" sz="1800" smtClean="0">
                <a:latin typeface="Arial" pitchFamily="-72" charset="0"/>
              </a:rPr>
              <a:t> inside that issue: Fox</a:t>
            </a:r>
            <a:r>
              <a:rPr lang="en-US" sz="1800" smtClean="0">
                <a:latin typeface="Calibri" pitchFamily="-72" charset="0"/>
              </a:rPr>
              <a:t>’</a:t>
            </a:r>
            <a:r>
              <a:rPr lang="en-US" sz="1800" smtClean="0">
                <a:latin typeface="Arial" pitchFamily="-72" charset="0"/>
              </a:rPr>
              <a:t>s 1841 photograph </a:t>
            </a:r>
            <a:r>
              <a:rPr lang="en-US" sz="1800" smtClean="0">
                <a:latin typeface="Calibri" pitchFamily="-72" charset="0"/>
              </a:rPr>
              <a:t>“</a:t>
            </a:r>
            <a:r>
              <a:rPr lang="en-US" sz="1800" smtClean="0">
                <a:latin typeface="Arial" pitchFamily="-72" charset="0"/>
              </a:rPr>
              <a:t>Bust of Patroclus.</a:t>
            </a:r>
            <a:r>
              <a:rPr lang="en-US" sz="1800" smtClean="0">
                <a:latin typeface="Calibri" pitchFamily="-72" charset="0"/>
              </a:rPr>
              <a:t>”</a:t>
            </a:r>
            <a:endParaRPr lang="en-US" sz="1800" smtClean="0">
              <a:latin typeface="Arial" pitchFamily="-72"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p:spPr>
        <p:txBody>
          <a:bodyPr/>
          <a:lstStyle/>
          <a:p>
            <a:r>
              <a:rPr lang="en-US" sz="1800" i="1" smtClean="0">
                <a:latin typeface="Arial" pitchFamily="-72" charset="0"/>
              </a:rPr>
              <a:t>The Pencil of Nature</a:t>
            </a:r>
            <a:r>
              <a:rPr lang="en-US" sz="1800" smtClean="0">
                <a:latin typeface="Arial" pitchFamily="-72" charset="0"/>
              </a:rPr>
              <a:t>, assembled and published in 1844 by William Henry Fox Talbot (1800</a:t>
            </a:r>
            <a:r>
              <a:rPr lang="en-US" sz="1800" smtClean="0">
                <a:latin typeface="Calibri" pitchFamily="-72" charset="0"/>
              </a:rPr>
              <a:t>–</a:t>
            </a:r>
            <a:r>
              <a:rPr lang="en-US" sz="1800" smtClean="0">
                <a:latin typeface="Arial" pitchFamily="-72" charset="0"/>
              </a:rPr>
              <a:t>1877), was the first commercially available book illustrated with photographs. Shown here are the cover of the first issue (it was published in six installments) and one of the </a:t>
            </a:r>
            <a:r>
              <a:rPr lang="en-US" sz="1800" smtClean="0">
                <a:latin typeface="Calibri" pitchFamily="-72" charset="0"/>
              </a:rPr>
              <a:t>“</a:t>
            </a:r>
            <a:r>
              <a:rPr lang="en-US" sz="1800" smtClean="0">
                <a:latin typeface="Arial" pitchFamily="-72" charset="0"/>
              </a:rPr>
              <a:t>plates</a:t>
            </a:r>
            <a:r>
              <a:rPr lang="en-US" sz="1800" smtClean="0">
                <a:latin typeface="Calibri" pitchFamily="-72" charset="0"/>
              </a:rPr>
              <a:t>”</a:t>
            </a:r>
            <a:r>
              <a:rPr lang="en-US" sz="1800" smtClean="0">
                <a:latin typeface="Arial" pitchFamily="-72" charset="0"/>
              </a:rPr>
              <a:t> inside that issue: Fox</a:t>
            </a:r>
            <a:r>
              <a:rPr lang="en-US" sz="1800" smtClean="0">
                <a:latin typeface="Calibri" pitchFamily="-72" charset="0"/>
              </a:rPr>
              <a:t>’</a:t>
            </a:r>
            <a:r>
              <a:rPr lang="en-US" sz="1800" smtClean="0">
                <a:latin typeface="Arial" pitchFamily="-72" charset="0"/>
              </a:rPr>
              <a:t>s 1841 photograph </a:t>
            </a:r>
            <a:r>
              <a:rPr lang="en-US" sz="1800" smtClean="0">
                <a:latin typeface="Calibri" pitchFamily="-72" charset="0"/>
              </a:rPr>
              <a:t>“</a:t>
            </a:r>
            <a:r>
              <a:rPr lang="en-US" sz="1800" smtClean="0">
                <a:latin typeface="Arial" pitchFamily="-72" charset="0"/>
              </a:rPr>
              <a:t>Bust of Patroclus.</a:t>
            </a:r>
            <a:r>
              <a:rPr lang="en-US" sz="1800" smtClean="0">
                <a:latin typeface="Calibri" pitchFamily="-72" charset="0"/>
              </a:rPr>
              <a:t>”</a:t>
            </a:r>
            <a:endParaRPr lang="en-US" sz="1800" smtClean="0">
              <a:latin typeface="Arial" pitchFamily="-7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r>
              <a:rPr lang="en-US" sz="1800" i="1" smtClean="0">
                <a:latin typeface="Arial" pitchFamily="-72" charset="0"/>
              </a:rPr>
              <a:t>Wentworth Street, Whitechapel</a:t>
            </a:r>
            <a:r>
              <a:rPr lang="en-US" sz="1800" smtClean="0">
                <a:latin typeface="Arial" pitchFamily="-72" charset="0"/>
              </a:rPr>
              <a:t>, 1872, Gustave Dor</a:t>
            </a:r>
            <a:r>
              <a:rPr lang="en-US" sz="1800" smtClean="0">
                <a:latin typeface="Calibri" pitchFamily="-72" charset="0"/>
              </a:rPr>
              <a:t>é</a:t>
            </a:r>
            <a:r>
              <a:rPr lang="en-US" sz="1800" smtClean="0">
                <a:latin typeface="Arial" pitchFamily="-72" charset="0"/>
              </a:rPr>
              <a:t>. A late 19th-century depiction of the squalor in London</a:t>
            </a:r>
            <a:r>
              <a:rPr lang="en-US" sz="1800" smtClean="0">
                <a:latin typeface="Calibri" pitchFamily="-72" charset="0"/>
              </a:rPr>
              <a:t>’</a:t>
            </a:r>
            <a:r>
              <a:rPr lang="en-US" sz="1800" smtClean="0">
                <a:latin typeface="Arial" pitchFamily="-72" charset="0"/>
              </a:rPr>
              <a:t>s slums.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p:spPr>
        <p:txBody>
          <a:bodyPr/>
          <a:lstStyle/>
          <a:p>
            <a:r>
              <a:rPr lang="en-US" sz="1800" smtClean="0">
                <a:latin typeface="Arial" pitchFamily="-72" charset="0"/>
              </a:rPr>
              <a:t>During the nineteenth century, inventors raced to improve the speed and output of printing technologies. Richard Hoe, an American inventor, pushed the technology significantly forward with his design in 1847 of the lithographic rotary press. The version of Hoe</a:t>
            </a:r>
            <a:r>
              <a:rPr lang="en-US" sz="1800" smtClean="0">
                <a:latin typeface="Calibri" pitchFamily="-72" charset="0"/>
              </a:rPr>
              <a:t>’</a:t>
            </a:r>
            <a:r>
              <a:rPr lang="en-US" sz="1800" smtClean="0">
                <a:latin typeface="Arial" pitchFamily="-72" charset="0"/>
              </a:rPr>
              <a:t>s printing machine pictured here was used to produce </a:t>
            </a:r>
            <a:r>
              <a:rPr lang="en-US" sz="1800" i="1" smtClean="0">
                <a:latin typeface="Arial" pitchFamily="-72" charset="0"/>
              </a:rPr>
              <a:t>The Daily Telegraph </a:t>
            </a:r>
            <a:r>
              <a:rPr lang="en-US" sz="1800" smtClean="0">
                <a:latin typeface="Arial" pitchFamily="-72" charset="0"/>
              </a:rPr>
              <a:t>newspaper in London during the 1860s.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p:spPr>
        <p:txBody>
          <a:bodyPr/>
          <a:lstStyle/>
          <a:p>
            <a:r>
              <a:rPr lang="en-US" sz="1800" smtClean="0">
                <a:latin typeface="Arial" pitchFamily="-72" charset="0"/>
              </a:rPr>
              <a:t>Sketches of swimming carp from </a:t>
            </a:r>
            <a:r>
              <a:rPr lang="en-US" sz="1800" i="1" smtClean="0">
                <a:latin typeface="Arial" pitchFamily="-72" charset="0"/>
              </a:rPr>
              <a:t>A Picture Book Miscellany </a:t>
            </a:r>
            <a:r>
              <a:rPr lang="en-US" sz="1800" smtClean="0">
                <a:latin typeface="Arial" pitchFamily="-72" charset="0"/>
              </a:rPr>
              <a:t>(1849), a book by the Japanese ukiyo-e artist Utagawa Hiroshige (1797</a:t>
            </a:r>
            <a:r>
              <a:rPr lang="en-US" sz="1800" smtClean="0">
                <a:latin typeface="Calibri" pitchFamily="-72" charset="0"/>
              </a:rPr>
              <a:t>–</a:t>
            </a:r>
            <a:r>
              <a:rPr lang="en-US" sz="1800" smtClean="0">
                <a:latin typeface="Arial" pitchFamily="-72" charset="0"/>
              </a:rPr>
              <a:t>1858) that displays his commitment to realistic renderings of subjects from nature.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p:spPr>
        <p:txBody>
          <a:bodyPr/>
          <a:lstStyle/>
          <a:p>
            <a:r>
              <a:rPr lang="en-US" sz="1800" smtClean="0">
                <a:latin typeface="Arial" pitchFamily="-72" charset="0"/>
              </a:rPr>
              <a:t>A street scene from 1861 in Yokohoma, Japan, shows a storyteller (center, seated on small stage) accompanying himself with a stringed instrument.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ln/>
        </p:spPr>
      </p:sp>
      <p:sp>
        <p:nvSpPr>
          <p:cNvPr id="96258" name="Rectangle 3"/>
          <p:cNvSpPr>
            <a:spLocks noGrp="1" noChangeArrowheads="1"/>
          </p:cNvSpPr>
          <p:nvPr>
            <p:ph type="body" idx="1"/>
          </p:nvPr>
        </p:nvSpPr>
        <p:spPr>
          <a:noFill/>
          <a:ln/>
        </p:spPr>
        <p:txBody>
          <a:bodyPr/>
          <a:lstStyle/>
          <a:p>
            <a:r>
              <a:rPr lang="en-US" sz="1800" smtClean="0">
                <a:latin typeface="Arial" pitchFamily="-72" charset="0"/>
              </a:rPr>
              <a:t>The world</a:t>
            </a:r>
            <a:r>
              <a:rPr lang="en-US" sz="1800" smtClean="0">
                <a:latin typeface="Calibri" pitchFamily="-72" charset="0"/>
              </a:rPr>
              <a:t>’</a:t>
            </a:r>
            <a:r>
              <a:rPr lang="en-US" sz="1800" smtClean="0">
                <a:latin typeface="Arial" pitchFamily="-72" charset="0"/>
              </a:rPr>
              <a:t>s first commercially produced typewriter: the Hansen Writing Ball designed by Rasmus Malling-Hansen (1835</a:t>
            </a:r>
            <a:r>
              <a:rPr lang="en-US" sz="1800" smtClean="0">
                <a:latin typeface="Calibri" pitchFamily="-72" charset="0"/>
              </a:rPr>
              <a:t>–</a:t>
            </a:r>
            <a:r>
              <a:rPr lang="en-US" sz="1800" smtClean="0">
                <a:latin typeface="Arial" pitchFamily="-72" charset="0"/>
              </a:rPr>
              <a:t>1890), minister and principal at the Danish Royal Institute for the Deaf. First designed in 1865 and improved over the next fifteen years, Hansen</a:t>
            </a:r>
            <a:r>
              <a:rPr lang="en-US" sz="1800" smtClean="0">
                <a:latin typeface="Calibri" pitchFamily="-72" charset="0"/>
              </a:rPr>
              <a:t>’</a:t>
            </a:r>
            <a:r>
              <a:rPr lang="en-US" sz="1800" smtClean="0">
                <a:latin typeface="Arial" pitchFamily="-72" charset="0"/>
              </a:rPr>
              <a:t>s machine would eventually be overshadowed by late nineteenth-century typewriters that allowed one to see the result on paper as one typed (rather than operating </a:t>
            </a:r>
            <a:r>
              <a:rPr lang="en-US" sz="1800" smtClean="0">
                <a:latin typeface="Calibri" pitchFamily="-72" charset="0"/>
              </a:rPr>
              <a:t>‘</a:t>
            </a:r>
            <a:r>
              <a:rPr lang="en-US" sz="1800" smtClean="0">
                <a:latin typeface="Arial" pitchFamily="-72" charset="0"/>
              </a:rPr>
              <a:t>blind,</a:t>
            </a:r>
            <a:r>
              <a:rPr lang="en-US" sz="1800" smtClean="0">
                <a:latin typeface="Calibri" pitchFamily="-72" charset="0"/>
              </a:rPr>
              <a:t>’</a:t>
            </a:r>
            <a:r>
              <a:rPr lang="en-US" sz="1800" smtClean="0">
                <a:latin typeface="Arial" pitchFamily="-72" charset="0"/>
              </a:rPr>
              <a:t> as with the writing ball).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ln/>
        </p:spPr>
      </p:sp>
      <p:sp>
        <p:nvSpPr>
          <p:cNvPr id="98306" name="Rectangle 3"/>
          <p:cNvSpPr>
            <a:spLocks noGrp="1" noChangeArrowheads="1"/>
          </p:cNvSpPr>
          <p:nvPr>
            <p:ph type="body" idx="1"/>
          </p:nvPr>
        </p:nvSpPr>
        <p:spPr>
          <a:noFill/>
          <a:ln/>
        </p:spPr>
        <p:txBody>
          <a:bodyPr/>
          <a:lstStyle/>
          <a:p>
            <a:r>
              <a:rPr lang="en-US" sz="1800" smtClean="0">
                <a:latin typeface="Arial" pitchFamily="-72" charset="0"/>
              </a:rPr>
              <a:t>A photograph of Queen Victoria (1819</a:t>
            </a:r>
            <a:r>
              <a:rPr lang="en-US" sz="1800" smtClean="0">
                <a:latin typeface="Calibri" pitchFamily="-72" charset="0"/>
              </a:rPr>
              <a:t>–</a:t>
            </a:r>
            <a:r>
              <a:rPr lang="en-US" sz="1800" smtClean="0">
                <a:latin typeface="Arial" pitchFamily="-72" charset="0"/>
              </a:rPr>
              <a:t>1901) in July 1893 accompanied by her Indian </a:t>
            </a:r>
            <a:r>
              <a:rPr lang="en-US" sz="1800" smtClean="0">
                <a:latin typeface="Calibri" pitchFamily="-72" charset="0"/>
              </a:rPr>
              <a:t>“</a:t>
            </a:r>
            <a:r>
              <a:rPr lang="en-US" sz="1800" smtClean="0">
                <a:latin typeface="Arial" pitchFamily="-72" charset="0"/>
              </a:rPr>
              <a:t>Munshi</a:t>
            </a:r>
            <a:r>
              <a:rPr lang="en-US" sz="1800" smtClean="0">
                <a:latin typeface="Calibri" pitchFamily="-72" charset="0"/>
              </a:rPr>
              <a:t>”</a:t>
            </a:r>
            <a:r>
              <a:rPr lang="en-US" sz="1800" smtClean="0">
                <a:latin typeface="Arial" pitchFamily="-72" charset="0"/>
              </a:rPr>
              <a:t> (personal secretary and attendant), Abdul Karim, who was one of her closest confidants during the final fifteen years of her reign. The queen was an early adopter of the typewriter, which she used for her official correspondence.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r>
              <a:rPr lang="en-US" sz="1800" smtClean="0">
                <a:latin typeface="Arial" pitchFamily="-72" charset="0"/>
              </a:rPr>
              <a:t>The siege of the Bastille, July 1789.</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p:spPr>
        <p:txBody>
          <a:bodyPr/>
          <a:lstStyle/>
          <a:p>
            <a:endParaRPr lang="en-US" sz="1800" smtClean="0">
              <a:latin typeface="Arial" pitchFamily="-72"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p:spPr>
        <p:txBody>
          <a:bodyPr/>
          <a:lstStyle/>
          <a:p>
            <a:r>
              <a:rPr lang="en-US" sz="1800" smtClean="0">
                <a:latin typeface="Arial" pitchFamily="-72" charset="0"/>
              </a:rPr>
              <a:t>The execution of Louis XVI on January 21, 1793, intensified the political divisions in France that followed the revolution. Later in the year, and into 1794, the </a:t>
            </a:r>
            <a:r>
              <a:rPr lang="en-US" sz="1800" smtClean="0">
                <a:latin typeface="Calibri" pitchFamily="-72" charset="0"/>
              </a:rPr>
              <a:t>“</a:t>
            </a:r>
            <a:r>
              <a:rPr lang="en-US" sz="1800" smtClean="0">
                <a:latin typeface="Arial" pitchFamily="-72" charset="0"/>
              </a:rPr>
              <a:t>Reign of Terror</a:t>
            </a:r>
            <a:r>
              <a:rPr lang="en-US" sz="1800" smtClean="0">
                <a:latin typeface="Calibri" pitchFamily="-72" charset="0"/>
              </a:rPr>
              <a:t>”</a:t>
            </a:r>
            <a:r>
              <a:rPr lang="en-US" sz="1800" smtClean="0">
                <a:latin typeface="Arial" pitchFamily="-72" charset="0"/>
              </a:rPr>
              <a:t> was responsible for the execution of thousands of </a:t>
            </a:r>
            <a:r>
              <a:rPr lang="en-US" sz="1800" smtClean="0">
                <a:latin typeface="Calibri" pitchFamily="-72" charset="0"/>
              </a:rPr>
              <a:t>“</a:t>
            </a:r>
            <a:r>
              <a:rPr lang="en-US" sz="1800" smtClean="0">
                <a:latin typeface="Arial" pitchFamily="-72" charset="0"/>
              </a:rPr>
              <a:t>enemies of the revolution.</a:t>
            </a:r>
            <a:r>
              <a:rPr lang="en-US" sz="1800" smtClean="0">
                <a:latin typeface="Calibri" pitchFamily="-72" charset="0"/>
              </a:rPr>
              <a:t>”</a:t>
            </a:r>
            <a:endParaRPr lang="en-US" sz="1800" smtClean="0">
              <a:latin typeface="Arial" pitchFamily="-7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p:spPr>
        <p:txBody>
          <a:bodyPr/>
          <a:lstStyle/>
          <a:p>
            <a:r>
              <a:rPr lang="en-US" sz="1800" i="1" smtClean="0">
                <a:latin typeface="Arial" pitchFamily="-72" charset="0"/>
              </a:rPr>
              <a:t>Napoleon at the Battle of Waterloo</a:t>
            </a:r>
            <a:r>
              <a:rPr lang="en-US" sz="1800" smtClean="0">
                <a:latin typeface="Arial" pitchFamily="-72" charset="0"/>
              </a:rPr>
              <a:t>, 1815, Charles Auguste Steuben. Most artists</a:t>
            </a:r>
            <a:r>
              <a:rPr lang="en-US" sz="1800" smtClean="0">
                <a:latin typeface="Calibri" pitchFamily="-72" charset="0"/>
              </a:rPr>
              <a:t>’</a:t>
            </a:r>
            <a:r>
              <a:rPr lang="en-US" sz="1800" smtClean="0">
                <a:latin typeface="Arial" pitchFamily="-72" charset="0"/>
              </a:rPr>
              <a:t> portrayals of Napoleon, even in defeat (as here, where he is shown during the Battle of Waterloo), reinforced a romanticized, heroic ideal.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r>
              <a:rPr lang="en-US" sz="1800" smtClean="0">
                <a:latin typeface="Arial" pitchFamily="-72" charset="0"/>
              </a:rPr>
              <a:t>The artist Francisco Goya, whose life spanned the years covered in this section of the anthology, spent most of his career as a portraitist for the wealthy. But late in his career, he also privately devoted his art to chronicling the horrors of war during and after Napoleon</a:t>
            </a:r>
            <a:r>
              <a:rPr lang="en-US" sz="1800" smtClean="0">
                <a:latin typeface="Calibri" pitchFamily="-72" charset="0"/>
              </a:rPr>
              <a:t>’</a:t>
            </a:r>
            <a:r>
              <a:rPr lang="en-US" sz="1800" smtClean="0">
                <a:latin typeface="Arial" pitchFamily="-72" charset="0"/>
              </a:rPr>
              <a:t>s siege of Spain in the early 1800s. The series of prints that resulted</a:t>
            </a:r>
            <a:r>
              <a:rPr lang="en-US" sz="1800" smtClean="0">
                <a:latin typeface="Calibri" pitchFamily="-72" charset="0"/>
              </a:rPr>
              <a:t>—</a:t>
            </a:r>
            <a:r>
              <a:rPr lang="en-US" sz="1800" smtClean="0">
                <a:latin typeface="Arial" pitchFamily="-72" charset="0"/>
              </a:rPr>
              <a:t>called </a:t>
            </a:r>
            <a:r>
              <a:rPr lang="en-US" sz="1800" i="1" smtClean="0">
                <a:latin typeface="Arial" pitchFamily="-72" charset="0"/>
              </a:rPr>
              <a:t>The Disasters of War </a:t>
            </a:r>
            <a:r>
              <a:rPr lang="en-US" sz="1800" smtClean="0">
                <a:latin typeface="Arial" pitchFamily="-72" charset="0"/>
              </a:rPr>
              <a:t>(</a:t>
            </a:r>
            <a:r>
              <a:rPr lang="en-US" sz="1800" i="1" smtClean="0">
                <a:latin typeface="Arial" pitchFamily="-72" charset="0"/>
              </a:rPr>
              <a:t>Los Desastres de la Guerra</a:t>
            </a:r>
            <a:r>
              <a:rPr lang="en-US" sz="1800" smtClean="0">
                <a:latin typeface="Arial" pitchFamily="-72" charset="0"/>
              </a:rPr>
              <a:t>)</a:t>
            </a:r>
            <a:r>
              <a:rPr lang="en-US" sz="1800" smtClean="0">
                <a:latin typeface="Calibri" pitchFamily="-72" charset="0"/>
              </a:rPr>
              <a:t>—</a:t>
            </a:r>
            <a:r>
              <a:rPr lang="en-US" sz="1800" smtClean="0">
                <a:latin typeface="Arial" pitchFamily="-72" charset="0"/>
              </a:rPr>
              <a:t>hinted at the stylistic upheavals that would follow later in the century. In this image, called simply </a:t>
            </a:r>
            <a:r>
              <a:rPr lang="en-US" sz="1800" i="1" smtClean="0">
                <a:latin typeface="Arial" pitchFamily="-72" charset="0"/>
              </a:rPr>
              <a:t>Why? </a:t>
            </a:r>
            <a:r>
              <a:rPr lang="en-US" sz="1800" smtClean="0">
                <a:latin typeface="Arial" pitchFamily="-72" charset="0"/>
              </a:rPr>
              <a:t>(</a:t>
            </a:r>
            <a:r>
              <a:rPr lang="en-US" sz="1800" i="1" smtClean="0">
                <a:latin typeface="Arial" pitchFamily="-72" charset="0"/>
              </a:rPr>
              <a:t>Porqu</a:t>
            </a:r>
            <a:r>
              <a:rPr lang="en-US" sz="1800" i="1" smtClean="0">
                <a:latin typeface="Calibri" pitchFamily="-72" charset="0"/>
              </a:rPr>
              <a:t>é</a:t>
            </a:r>
            <a:r>
              <a:rPr lang="en-US" sz="1800" i="1" smtClean="0">
                <a:latin typeface="Arial" pitchFamily="-72" charset="0"/>
              </a:rPr>
              <a:t>?</a:t>
            </a:r>
            <a:r>
              <a:rPr lang="en-US" sz="1800" smtClean="0">
                <a:latin typeface="Arial" pitchFamily="-72" charset="0"/>
              </a:rPr>
              <a:t>), French soldiers garrotte a Spanish prisoner.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p:spPr>
        <p:txBody>
          <a:bodyPr/>
          <a:lstStyle/>
          <a:p>
            <a:r>
              <a:rPr lang="en-US" sz="1800" smtClean="0">
                <a:latin typeface="Arial" pitchFamily="-72" charset="0"/>
              </a:rPr>
              <a:t>Cluster: Revolutionary Contexts: </a:t>
            </a:r>
            <a:r>
              <a:rPr lang="en-US" sz="1800" i="1" smtClean="0">
                <a:latin typeface="Arial" pitchFamily="-72" charset="0"/>
              </a:rPr>
              <a:t>The Declaration of Independence, July 4, 1776</a:t>
            </a:r>
            <a:r>
              <a:rPr lang="en-US" sz="1800" smtClean="0">
                <a:latin typeface="Arial" pitchFamily="-72" charset="0"/>
              </a:rPr>
              <a:t>, engraving based on a painting by John Trumbell.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z="1800" smtClean="0">
                <a:latin typeface="Arial" pitchFamily="-72" charset="0"/>
              </a:rPr>
              <a:t>The frontispiece and title page of </a:t>
            </a:r>
            <a:r>
              <a:rPr lang="en-US" sz="1800" i="1" smtClean="0">
                <a:latin typeface="Arial" pitchFamily="-72" charset="0"/>
              </a:rPr>
              <a:t>The Interesting Narrative of the Life of Olaudah Equiano, or Gustavus Vassa, the African, Written by Himself </a:t>
            </a:r>
            <a:r>
              <a:rPr lang="en-US" sz="1800" smtClean="0">
                <a:latin typeface="Arial" pitchFamily="-72" charset="0"/>
              </a:rPr>
              <a:t>(1789).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hyperlink" Target="http://wwnorton.com/studyspace"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p:nvPr userDrawn="1"/>
        </p:nvSpPr>
        <p:spPr>
          <a:xfrm>
            <a:off x="4572000" y="6503988"/>
            <a:ext cx="4572000" cy="350837"/>
          </a:xfrm>
          <a:prstGeom prst="rect">
            <a:avLst/>
          </a:prstGeom>
        </p:spPr>
        <p:txBody>
          <a:bodyPr>
            <a:spAutoFit/>
          </a:bodyPr>
          <a:lstStyle/>
          <a:p>
            <a:pPr algn="r" fontAlgn="auto">
              <a:spcBef>
                <a:spcPts val="0"/>
              </a:spcBef>
              <a:spcAft>
                <a:spcPts val="0"/>
              </a:spcAft>
              <a:defRPr/>
            </a:pPr>
            <a:r>
              <a:rPr lang="en-GB" sz="900" i="1" dirty="0">
                <a:latin typeface="Times New Roman"/>
                <a:ea typeface="+mn-ea"/>
                <a:cs typeface="Times New Roman"/>
              </a:rPr>
              <a:t>The Norton Anthology of World Literature</a:t>
            </a:r>
            <a:r>
              <a:rPr lang="en-GB" sz="800" dirty="0">
                <a:latin typeface="Times New Roman"/>
                <a:ea typeface="+mn-ea"/>
                <a:cs typeface="Times New Roman"/>
              </a:rPr>
              <a:t>, 3rd Edition</a:t>
            </a:r>
          </a:p>
          <a:p>
            <a:pPr algn="r" fontAlgn="auto">
              <a:spcBef>
                <a:spcPts val="0"/>
              </a:spcBef>
              <a:spcAft>
                <a:spcPts val="0"/>
              </a:spcAft>
              <a:defRPr/>
            </a:pPr>
            <a:r>
              <a:rPr lang="en-GB" sz="800" dirty="0">
                <a:latin typeface="Times New Roman"/>
                <a:ea typeface="+mn-ea"/>
                <a:cs typeface="Times New Roman"/>
              </a:rPr>
              <a:t>Copyright © 2012  W.W. Norton &amp; Company</a:t>
            </a:r>
          </a:p>
        </p:txBody>
      </p:sp>
      <p:sp>
        <p:nvSpPr>
          <p:cNvPr id="3" name="Content Placeholder 2"/>
          <p:cNvSpPr>
            <a:spLocks noGrp="1"/>
          </p:cNvSpPr>
          <p:nvPr>
            <p:ph idx="1"/>
          </p:nvPr>
        </p:nvSpPr>
        <p:spPr>
          <a:xfrm>
            <a:off x="457200" y="1104900"/>
            <a:ext cx="8229600" cy="51308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7938"/>
            <a:ext cx="8229600" cy="906462"/>
          </a:xfrm>
        </p:spPr>
        <p:txBody>
          <a:bodyPr anchor="t"/>
          <a:lstStyle>
            <a:lvl1pPr>
              <a:defRPr>
                <a:solidFill>
                  <a:schemeClr val="bg1"/>
                </a:solidFill>
                <a:latin typeface="Arial"/>
                <a:cs typeface="Arial"/>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281738" y="6350000"/>
            <a:ext cx="2641600" cy="423863"/>
          </a:xfrm>
          <a:prstGeom prst="rect">
            <a:avLst/>
          </a:prstGeom>
        </p:spPr>
        <p:txBody>
          <a:bodyPr vert="horz" wrap="square" lIns="91440" tIns="45720" rIns="91440" bIns="45720" numCol="1" anchor="t" anchorCtr="0" compatLnSpc="1">
            <a:prstTxWarp prst="textNoShape">
              <a:avLst/>
            </a:prstTxWarp>
          </a:bodyPr>
          <a:lstStyle>
            <a:lvl1pPr>
              <a:spcBef>
                <a:spcPts val="250"/>
              </a:spcBef>
              <a:buFont typeface="Times New Roman" pitchFamily="18" charset="0"/>
              <a:buNone/>
              <a:defRPr sz="800" i="1">
                <a:solidFill>
                  <a:srgbClr val="000000"/>
                </a:solidFill>
                <a:latin typeface="Arial" charset="0"/>
                <a:ea typeface="+mn-ea"/>
                <a:cs typeface="+mn-cs"/>
              </a:defRPr>
            </a:lvl1pPr>
          </a:lstStyle>
          <a:p>
            <a:pPr>
              <a:defRPr/>
            </a:pPr>
            <a:r>
              <a:rPr lang="en-GB"/>
              <a:t>The Norton Anthology of American Literature, 8th Edition</a:t>
            </a:r>
          </a:p>
          <a:p>
            <a:pPr>
              <a:defRPr/>
            </a:pPr>
            <a:r>
              <a:rPr lang="en-GB"/>
              <a:t>Copyright </a:t>
            </a:r>
            <a:r>
              <a:rPr lang="en-GB">
                <a:latin typeface="Times New Roman"/>
              </a:rPr>
              <a:t>©</a:t>
            </a:r>
            <a:r>
              <a:rPr lang="en-GB"/>
              <a:t> 2012  W.W. Norton &amp; Company</a:t>
            </a:r>
          </a:p>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6"/>
          <p:cNvSpPr/>
          <p:nvPr userDrawn="1"/>
        </p:nvSpPr>
        <p:spPr>
          <a:xfrm>
            <a:off x="4572000" y="6503988"/>
            <a:ext cx="4572000" cy="350837"/>
          </a:xfrm>
          <a:prstGeom prst="rect">
            <a:avLst/>
          </a:prstGeom>
        </p:spPr>
        <p:txBody>
          <a:bodyPr>
            <a:spAutoFit/>
          </a:bodyPr>
          <a:lstStyle/>
          <a:p>
            <a:pPr algn="r" fontAlgn="auto">
              <a:spcBef>
                <a:spcPts val="0"/>
              </a:spcBef>
              <a:spcAft>
                <a:spcPts val="0"/>
              </a:spcAft>
              <a:defRPr/>
            </a:pPr>
            <a:r>
              <a:rPr lang="en-GB" sz="900" i="1" dirty="0">
                <a:latin typeface="Times New Roman"/>
                <a:ea typeface="+mn-ea"/>
                <a:cs typeface="Times New Roman"/>
              </a:rPr>
              <a:t>The Norton Anthology of World Literature</a:t>
            </a:r>
            <a:r>
              <a:rPr lang="en-GB" sz="800" dirty="0">
                <a:latin typeface="Times New Roman"/>
                <a:ea typeface="+mn-ea"/>
                <a:cs typeface="Times New Roman"/>
              </a:rPr>
              <a:t>, 3rd Edition</a:t>
            </a:r>
          </a:p>
          <a:p>
            <a:pPr algn="r" fontAlgn="auto">
              <a:spcBef>
                <a:spcPts val="0"/>
              </a:spcBef>
              <a:spcAft>
                <a:spcPts val="0"/>
              </a:spcAft>
              <a:defRPr/>
            </a:pPr>
            <a:r>
              <a:rPr lang="en-GB" sz="800" dirty="0">
                <a:latin typeface="Times New Roman"/>
                <a:ea typeface="+mn-ea"/>
                <a:cs typeface="Times New Roman"/>
              </a:rPr>
              <a:t>Copyright © 2012  W.W. Norton &amp; Company</a:t>
            </a:r>
          </a:p>
        </p:txBody>
      </p:sp>
      <p:sp>
        <p:nvSpPr>
          <p:cNvPr id="2" name="Title 1"/>
          <p:cNvSpPr>
            <a:spLocks noGrp="1"/>
          </p:cNvSpPr>
          <p:nvPr>
            <p:ph type="title"/>
          </p:nvPr>
        </p:nvSpPr>
        <p:spPr>
          <a:xfrm>
            <a:off x="457200" y="50800"/>
            <a:ext cx="8229600" cy="838200"/>
          </a:xfrm>
        </p:spPr>
        <p:txBody>
          <a:bodyPr anchor="t"/>
          <a:lstStyle>
            <a:lvl1pPr>
              <a:defRPr>
                <a:solidFill>
                  <a:schemeClr val="bg1"/>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79500"/>
            <a:ext cx="4038600" cy="5219700"/>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2"/>
          <p:cNvSpPr>
            <a:spLocks noGrp="1"/>
          </p:cNvSpPr>
          <p:nvPr>
            <p:ph type="pic" idx="13"/>
          </p:nvPr>
        </p:nvSpPr>
        <p:spPr>
          <a:xfrm>
            <a:off x="4635500" y="1079500"/>
            <a:ext cx="4064000" cy="52197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6" name="Slide Number Placeholder 5"/>
          <p:cNvSpPr>
            <a:spLocks noGrp="1"/>
          </p:cNvSpPr>
          <p:nvPr>
            <p:ph type="sldNum" sz="quarter" idx="14"/>
          </p:nvPr>
        </p:nvSpPr>
        <p:spPr>
          <a:xfrm>
            <a:off x="6281738" y="6350000"/>
            <a:ext cx="2641600" cy="423863"/>
          </a:xfrm>
          <a:prstGeom prst="rect">
            <a:avLst/>
          </a:prstGeom>
        </p:spPr>
        <p:txBody>
          <a:bodyPr/>
          <a:lstStyle>
            <a:lvl1pPr fontAlgn="auto">
              <a:spcBef>
                <a:spcPts val="250"/>
              </a:spcBef>
              <a:spcAft>
                <a:spcPts val="0"/>
              </a:spcAft>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800" i="1">
                <a:solidFill>
                  <a:srgbClr val="000000"/>
                </a:solidFill>
                <a:latin typeface="Times New Roman" pitchFamily="-109" charset="0"/>
                <a:ea typeface="+mn-ea"/>
                <a:cs typeface="+mn-cs"/>
              </a:defRPr>
            </a:lvl1pPr>
          </a:lstStyle>
          <a:p>
            <a:pPr>
              <a:defRPr/>
            </a:pPr>
            <a:r>
              <a:rPr lang="en-GB"/>
              <a:t>The Norton Anthology of American Literature, 8th Edition</a:t>
            </a:r>
          </a:p>
          <a:p>
            <a:pPr>
              <a:defRPr/>
            </a:pPr>
            <a:r>
              <a:rPr lang="en-GB"/>
              <a:t>Copyright © 2012  W.W. Norton &amp; Company</a:t>
            </a:r>
          </a:p>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Rectangle 6"/>
          <p:cNvSpPr/>
          <p:nvPr userDrawn="1"/>
        </p:nvSpPr>
        <p:spPr>
          <a:xfrm>
            <a:off x="4533900" y="6503988"/>
            <a:ext cx="4572000" cy="365125"/>
          </a:xfrm>
          <a:prstGeom prst="rect">
            <a:avLst/>
          </a:prstGeom>
        </p:spPr>
        <p:txBody>
          <a:bodyPr>
            <a:spAutoFit/>
          </a:bodyPr>
          <a:lstStyle/>
          <a:p>
            <a:pPr algn="r">
              <a:defRPr/>
            </a:pPr>
            <a:r>
              <a:rPr lang="en-GB" sz="900" i="1">
                <a:latin typeface="Times New Roman" pitchFamily="18" charset="0"/>
                <a:ea typeface="+mn-ea"/>
                <a:cs typeface="Times New Roman" pitchFamily="18" charset="0"/>
              </a:rPr>
              <a:t>The Norton Anthology of World Literature</a:t>
            </a:r>
            <a:r>
              <a:rPr lang="en-GB" sz="900">
                <a:latin typeface="Times New Roman" pitchFamily="18" charset="0"/>
                <a:ea typeface="+mn-ea"/>
                <a:cs typeface="Times New Roman" pitchFamily="18" charset="0"/>
              </a:rPr>
              <a:t>, 3</a:t>
            </a:r>
            <a:r>
              <a:rPr lang="en-GB" sz="900" baseline="30000">
                <a:latin typeface="Times New Roman" pitchFamily="18" charset="0"/>
                <a:ea typeface="+mn-ea"/>
                <a:cs typeface="Times New Roman" pitchFamily="18" charset="0"/>
              </a:rPr>
              <a:t>rd</a:t>
            </a:r>
            <a:r>
              <a:rPr lang="en-GB" sz="900">
                <a:latin typeface="Times New Roman" pitchFamily="18" charset="0"/>
                <a:ea typeface="+mn-ea"/>
                <a:cs typeface="Times New Roman" pitchFamily="18" charset="0"/>
              </a:rPr>
              <a:t> Edition</a:t>
            </a:r>
          </a:p>
          <a:p>
            <a:pPr algn="r">
              <a:defRPr/>
            </a:pPr>
            <a:r>
              <a:rPr lang="en-GB" sz="900">
                <a:latin typeface="Times New Roman" pitchFamily="18" charset="0"/>
                <a:ea typeface="+mn-ea"/>
                <a:cs typeface="Times New Roman" pitchFamily="18" charset="0"/>
              </a:rPr>
              <a:t>Copyright © 2012  W.W. Norton &amp; Company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Picture with Caption">
    <p:spTree>
      <p:nvGrpSpPr>
        <p:cNvPr id="1" name=""/>
        <p:cNvGrpSpPr/>
        <p:nvPr/>
      </p:nvGrpSpPr>
      <p:grpSpPr>
        <a:xfrm>
          <a:off x="0" y="0"/>
          <a:ext cx="0" cy="0"/>
          <a:chOff x="0" y="0"/>
          <a:chExt cx="0" cy="0"/>
        </a:xfrm>
      </p:grpSpPr>
      <p:sp>
        <p:nvSpPr>
          <p:cNvPr id="5" name="Rectangle 6"/>
          <p:cNvSpPr/>
          <p:nvPr userDrawn="1"/>
        </p:nvSpPr>
        <p:spPr>
          <a:xfrm>
            <a:off x="4572000" y="6503988"/>
            <a:ext cx="4572000" cy="350837"/>
          </a:xfrm>
          <a:prstGeom prst="rect">
            <a:avLst/>
          </a:prstGeom>
        </p:spPr>
        <p:txBody>
          <a:bodyPr>
            <a:spAutoFit/>
          </a:bodyPr>
          <a:lstStyle/>
          <a:p>
            <a:pPr algn="r" fontAlgn="auto">
              <a:spcBef>
                <a:spcPts val="0"/>
              </a:spcBef>
              <a:spcAft>
                <a:spcPts val="0"/>
              </a:spcAft>
              <a:defRPr/>
            </a:pPr>
            <a:r>
              <a:rPr lang="en-GB" sz="900" i="1" dirty="0">
                <a:latin typeface="Times New Roman"/>
                <a:ea typeface="+mn-ea"/>
                <a:cs typeface="Times New Roman"/>
              </a:rPr>
              <a:t>The Norton Anthology of World Literature</a:t>
            </a:r>
            <a:r>
              <a:rPr lang="en-GB" sz="800" dirty="0">
                <a:latin typeface="Times New Roman"/>
                <a:ea typeface="+mn-ea"/>
                <a:cs typeface="Times New Roman"/>
              </a:rPr>
              <a:t>, 3rd Edition</a:t>
            </a:r>
          </a:p>
          <a:p>
            <a:pPr algn="r" fontAlgn="auto">
              <a:spcBef>
                <a:spcPts val="0"/>
              </a:spcBef>
              <a:spcAft>
                <a:spcPts val="0"/>
              </a:spcAft>
              <a:defRPr/>
            </a:pPr>
            <a:r>
              <a:rPr lang="en-GB" sz="800" dirty="0">
                <a:latin typeface="Times New Roman"/>
                <a:ea typeface="+mn-ea"/>
                <a:cs typeface="Times New Roman"/>
              </a:rPr>
              <a:t>Copyright © 2012  W.W. Norton &amp; Company</a:t>
            </a:r>
          </a:p>
        </p:txBody>
      </p:sp>
      <p:sp>
        <p:nvSpPr>
          <p:cNvPr id="6" name="Rectangle 5"/>
          <p:cNvSpPr/>
          <p:nvPr userDrawn="1"/>
        </p:nvSpPr>
        <p:spPr>
          <a:xfrm>
            <a:off x="0" y="5626100"/>
            <a:ext cx="9144000" cy="57150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Picture Placeholder 2"/>
          <p:cNvSpPr>
            <a:spLocks noGrp="1"/>
          </p:cNvSpPr>
          <p:nvPr>
            <p:ph type="pic" idx="1"/>
          </p:nvPr>
        </p:nvSpPr>
        <p:spPr>
          <a:xfrm>
            <a:off x="1035050" y="271067"/>
            <a:ext cx="7073900" cy="516453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28800" y="5676900"/>
            <a:ext cx="5486400" cy="457200"/>
          </a:xfrm>
        </p:spPr>
        <p:txBody>
          <a:bodyPr/>
          <a:lstStyle>
            <a:lvl1pPr marL="0" indent="0" algn="ctr">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5"/>
          <p:cNvSpPr>
            <a:spLocks noGrp="1"/>
          </p:cNvSpPr>
          <p:nvPr>
            <p:ph type="sldNum" sz="quarter" idx="10"/>
          </p:nvPr>
        </p:nvSpPr>
        <p:spPr>
          <a:xfrm>
            <a:off x="6281738" y="6350000"/>
            <a:ext cx="2641600" cy="423863"/>
          </a:xfrm>
          <a:prstGeom prst="rect">
            <a:avLst/>
          </a:prstGeom>
        </p:spPr>
        <p:txBody>
          <a:bodyPr/>
          <a:lstStyle>
            <a:lvl1pPr fontAlgn="auto">
              <a:spcBef>
                <a:spcPts val="250"/>
              </a:spcBef>
              <a:spcAft>
                <a:spcPts val="0"/>
              </a:spcAft>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800" i="1">
                <a:solidFill>
                  <a:srgbClr val="000000"/>
                </a:solidFill>
                <a:latin typeface="Times New Roman" pitchFamily="-109" charset="0"/>
                <a:ea typeface="+mn-ea"/>
                <a:cs typeface="+mn-cs"/>
              </a:defRPr>
            </a:lvl1pPr>
          </a:lstStyle>
          <a:p>
            <a:pPr>
              <a:defRPr/>
            </a:pPr>
            <a:r>
              <a:rPr lang="en-GB"/>
              <a:t>The Norton Anthology of American Literature, 8th Edition</a:t>
            </a:r>
          </a:p>
          <a:p>
            <a:pPr>
              <a:defRPr/>
            </a:pPr>
            <a:r>
              <a:rPr lang="en-GB"/>
              <a:t>Copyright © 2012  W.W. Norton &amp; Company</a:t>
            </a:r>
          </a:p>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962400"/>
            <a:ext cx="9144000" cy="1955800"/>
          </a:xfrm>
        </p:spPr>
        <p:txBody>
          <a:bodyPr/>
          <a:lstStyle>
            <a:lvl1pPr>
              <a:defRPr>
                <a:solidFill>
                  <a:schemeClr val="bg1"/>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7"/>
          <p:cNvCxnSpPr/>
          <p:nvPr userDrawn="1"/>
        </p:nvCxnSpPr>
        <p:spPr>
          <a:xfrm>
            <a:off x="0" y="3797300"/>
            <a:ext cx="4483100" cy="1588"/>
          </a:xfrm>
          <a:prstGeom prst="line">
            <a:avLst/>
          </a:prstGeom>
          <a:ln/>
        </p:spPr>
        <p:style>
          <a:lnRef idx="2">
            <a:schemeClr val="accent2"/>
          </a:lnRef>
          <a:fillRef idx="0">
            <a:schemeClr val="accent2"/>
          </a:fillRef>
          <a:effectRef idx="1">
            <a:schemeClr val="accent2"/>
          </a:effectRef>
          <a:fontRef idx="minor">
            <a:schemeClr val="tx1"/>
          </a:fontRef>
        </p:style>
      </p:cxnSp>
      <p:sp>
        <p:nvSpPr>
          <p:cNvPr id="3" name="TextBox 4"/>
          <p:cNvSpPr txBox="1"/>
          <p:nvPr userDrawn="1"/>
        </p:nvSpPr>
        <p:spPr bwMode="auto">
          <a:xfrm>
            <a:off x="0" y="3835400"/>
            <a:ext cx="4686300" cy="2819400"/>
          </a:xfrm>
          <a:prstGeom prst="rect">
            <a:avLst/>
          </a:prstGeom>
          <a:noFill/>
          <a:ln w="9525">
            <a:noFill/>
            <a:miter lim="800000"/>
            <a:headEnd/>
            <a:tailEnd/>
          </a:ln>
        </p:spPr>
        <p:txBody>
          <a:bodyPr anchor="ctr">
            <a:normAutofit/>
          </a:bodyPr>
          <a:lstStyle/>
          <a:p>
            <a:pPr algn="ctr" fontAlgn="auto">
              <a:spcBef>
                <a:spcPts val="0"/>
              </a:spcBef>
              <a:spcAft>
                <a:spcPts val="0"/>
              </a:spcAft>
              <a:defRPr/>
            </a:pPr>
            <a:r>
              <a:rPr lang="en-US" sz="2000" dirty="0">
                <a:solidFill>
                  <a:srgbClr val="E46C0A"/>
                </a:solidFill>
                <a:latin typeface="+mn-lt"/>
                <a:ea typeface="+mn-ea"/>
                <a:cs typeface="+mn-cs"/>
              </a:rPr>
              <a:t>Visit the </a:t>
            </a:r>
            <a:r>
              <a:rPr lang="en-US" sz="2000" dirty="0" err="1">
                <a:solidFill>
                  <a:srgbClr val="E46C0A"/>
                </a:solidFill>
                <a:latin typeface="+mn-lt"/>
                <a:ea typeface="+mn-ea"/>
                <a:cs typeface="+mn-cs"/>
              </a:rPr>
              <a:t>StudySpace</a:t>
            </a:r>
            <a:r>
              <a:rPr lang="en-US" sz="2000" dirty="0">
                <a:solidFill>
                  <a:srgbClr val="E46C0A"/>
                </a:solidFill>
                <a:latin typeface="+mn-lt"/>
                <a:ea typeface="+mn-ea"/>
                <a:cs typeface="+mn-cs"/>
              </a:rPr>
              <a:t> at:</a:t>
            </a:r>
          </a:p>
          <a:p>
            <a:pPr algn="ctr" fontAlgn="auto">
              <a:spcBef>
                <a:spcPts val="0"/>
              </a:spcBef>
              <a:spcAft>
                <a:spcPts val="0"/>
              </a:spcAft>
              <a:defRPr/>
            </a:pPr>
            <a:r>
              <a:rPr lang="en-US" sz="2000" dirty="0">
                <a:solidFill>
                  <a:srgbClr val="9F4D56"/>
                </a:solidFill>
                <a:latin typeface="+mn-lt"/>
                <a:ea typeface="+mn-ea"/>
                <a:cs typeface="+mn-cs"/>
                <a:hlinkClick r:id="rId3"/>
              </a:rPr>
              <a:t>http://wwnorton.com/studyspace</a:t>
            </a:r>
            <a:endParaRPr lang="en-US" sz="2000" dirty="0">
              <a:solidFill>
                <a:srgbClr val="9F4D56"/>
              </a:solidFill>
              <a:latin typeface="+mn-lt"/>
              <a:ea typeface="+mn-ea"/>
              <a:cs typeface="+mn-cs"/>
            </a:endParaRPr>
          </a:p>
          <a:p>
            <a:pPr algn="ctr" fontAlgn="auto">
              <a:spcBef>
                <a:spcPts val="0"/>
              </a:spcBef>
              <a:spcAft>
                <a:spcPts val="0"/>
              </a:spcAft>
              <a:defRPr/>
            </a:pPr>
            <a:endParaRPr lang="en-US" sz="2000" dirty="0">
              <a:solidFill>
                <a:srgbClr val="9F4D56"/>
              </a:solidFill>
              <a:latin typeface="+mn-lt"/>
              <a:ea typeface="+mn-ea"/>
              <a:cs typeface="+mn-cs"/>
            </a:endParaRPr>
          </a:p>
          <a:p>
            <a:pPr algn="ctr" fontAlgn="auto">
              <a:spcBef>
                <a:spcPts val="0"/>
              </a:spcBef>
              <a:spcAft>
                <a:spcPts val="0"/>
              </a:spcAft>
              <a:defRPr/>
            </a:pPr>
            <a:r>
              <a:rPr lang="en-US" sz="2000" dirty="0">
                <a:solidFill>
                  <a:srgbClr val="E46C0A"/>
                </a:solidFill>
                <a:latin typeface="+mn-lt"/>
                <a:ea typeface="+mn-ea"/>
                <a:cs typeface="+mn-cs"/>
              </a:rPr>
              <a:t>For more learning resources, </a:t>
            </a:r>
          </a:p>
          <a:p>
            <a:pPr algn="ctr" fontAlgn="auto">
              <a:spcBef>
                <a:spcPts val="0"/>
              </a:spcBef>
              <a:spcAft>
                <a:spcPts val="0"/>
              </a:spcAft>
              <a:defRPr/>
            </a:pPr>
            <a:r>
              <a:rPr lang="en-US" sz="2000" dirty="0">
                <a:solidFill>
                  <a:srgbClr val="E46C0A"/>
                </a:solidFill>
                <a:latin typeface="+mn-lt"/>
                <a:ea typeface="+mn-ea"/>
                <a:cs typeface="+mn-cs"/>
              </a:rPr>
              <a:t>please visit the </a:t>
            </a:r>
            <a:r>
              <a:rPr lang="en-US" sz="2000" dirty="0" err="1">
                <a:solidFill>
                  <a:srgbClr val="E46C0A"/>
                </a:solidFill>
                <a:latin typeface="+mn-lt"/>
                <a:ea typeface="+mn-ea"/>
                <a:cs typeface="+mn-cs"/>
              </a:rPr>
              <a:t>StudySpace</a:t>
            </a:r>
            <a:r>
              <a:rPr lang="en-US" sz="2000" dirty="0">
                <a:solidFill>
                  <a:srgbClr val="E46C0A"/>
                </a:solidFill>
                <a:latin typeface="+mn-lt"/>
                <a:ea typeface="+mn-ea"/>
                <a:cs typeface="+mn-cs"/>
              </a:rPr>
              <a:t> site for </a:t>
            </a:r>
            <a:br>
              <a:rPr lang="en-US" sz="2000" dirty="0">
                <a:solidFill>
                  <a:srgbClr val="E46C0A"/>
                </a:solidFill>
                <a:latin typeface="+mn-lt"/>
                <a:ea typeface="+mn-ea"/>
                <a:cs typeface="+mn-cs"/>
              </a:rPr>
            </a:br>
            <a:r>
              <a:rPr lang="en-US" sz="2000" i="1" dirty="0">
                <a:solidFill>
                  <a:srgbClr val="E46C0A"/>
                </a:solidFill>
                <a:latin typeface="+mn-lt"/>
                <a:ea typeface="+mn-ea"/>
                <a:cs typeface="+mn-cs"/>
              </a:rPr>
              <a:t>The Norton Anthology </a:t>
            </a:r>
          </a:p>
          <a:p>
            <a:pPr algn="ctr" fontAlgn="auto">
              <a:spcBef>
                <a:spcPts val="0"/>
              </a:spcBef>
              <a:spcAft>
                <a:spcPts val="0"/>
              </a:spcAft>
              <a:defRPr/>
            </a:pPr>
            <a:r>
              <a:rPr lang="en-US" sz="2000" i="1" dirty="0">
                <a:solidFill>
                  <a:srgbClr val="E46C0A"/>
                </a:solidFill>
                <a:latin typeface="+mn-lt"/>
                <a:ea typeface="+mn-ea"/>
                <a:cs typeface="+mn-cs"/>
              </a:rPr>
              <a:t>Of World Literature.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7143D881-D892-4546-A94A-D465B9C47A0E}"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7" name="Rectangle 6"/>
          <p:cNvSpPr/>
          <p:nvPr userDrawn="1"/>
        </p:nvSpPr>
        <p:spPr>
          <a:xfrm>
            <a:off x="4572000" y="6503988"/>
            <a:ext cx="4572000" cy="350837"/>
          </a:xfrm>
          <a:prstGeom prst="rect">
            <a:avLst/>
          </a:prstGeom>
        </p:spPr>
        <p:txBody>
          <a:bodyPr>
            <a:spAutoFit/>
          </a:bodyPr>
          <a:lstStyle/>
          <a:p>
            <a:pPr algn="r">
              <a:defRPr/>
            </a:pPr>
            <a:r>
              <a:rPr lang="en-GB" sz="900" i="1">
                <a:latin typeface="Arial" charset="0"/>
                <a:ea typeface="+mn-ea"/>
                <a:cs typeface="Times New Roman" pitchFamily="18" charset="0"/>
              </a:rPr>
              <a:t>The Norton Anthology of World Literature</a:t>
            </a:r>
            <a:r>
              <a:rPr lang="en-GB" sz="800">
                <a:latin typeface="Arial" charset="0"/>
                <a:ea typeface="+mn-ea"/>
                <a:cs typeface="Times New Roman" pitchFamily="18" charset="0"/>
              </a:rPr>
              <a:t>, 3rd Edition</a:t>
            </a:r>
          </a:p>
          <a:p>
            <a:pPr algn="r">
              <a:defRPr/>
            </a:pPr>
            <a:r>
              <a:rPr lang="en-GB" sz="800">
                <a:latin typeface="Arial" charset="0"/>
                <a:ea typeface="+mn-ea"/>
                <a:cs typeface="Times New Roman" pitchFamily="18" charset="0"/>
              </a:rPr>
              <a:t>Copyright </a:t>
            </a:r>
            <a:r>
              <a:rPr lang="en-GB" sz="800">
                <a:latin typeface="Times New Roman"/>
                <a:ea typeface="+mn-ea"/>
                <a:cs typeface="Times New Roman" pitchFamily="18" charset="0"/>
              </a:rPr>
              <a:t>©</a:t>
            </a:r>
            <a:r>
              <a:rPr lang="en-GB" sz="800">
                <a:latin typeface="Arial" charset="0"/>
                <a:ea typeface="+mn-ea"/>
                <a:cs typeface="Times New Roman" pitchFamily="18" charset="0"/>
              </a:rPr>
              <a:t> 2012  W.W. Norton &amp; Company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72" charset="-128"/>
          <a:cs typeface="ヒラギノ角ゴ Pro W3" pitchFamily="-72" charset="-128"/>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72" charset="0"/>
        <a:buChar char="•"/>
        <a:defRPr sz="3200" kern="1200">
          <a:solidFill>
            <a:schemeClr val="tx1"/>
          </a:solidFill>
          <a:latin typeface="+mn-lt"/>
          <a:ea typeface="ヒラギノ角ゴ Pro W3" pitchFamily="-72" charset="-128"/>
          <a:cs typeface="ヒラギノ角ゴ Pro W3" pitchFamily="-72" charset="-128"/>
        </a:defRPr>
      </a:lvl1pPr>
      <a:lvl2pPr marL="742950" indent="-285750" algn="l" defTabSz="457200" rtl="0" eaLnBrk="0" fontAlgn="base" hangingPunct="0">
        <a:spcBef>
          <a:spcPct val="20000"/>
        </a:spcBef>
        <a:spcAft>
          <a:spcPct val="0"/>
        </a:spcAft>
        <a:buFont typeface="Arial" pitchFamily="-72" charset="0"/>
        <a:buChar char="–"/>
        <a:defRPr sz="2800" kern="1200">
          <a:solidFill>
            <a:schemeClr val="tx1"/>
          </a:solidFill>
          <a:latin typeface="+mn-lt"/>
          <a:ea typeface="ヒラギノ角ゴ Pro W3" pitchFamily="-72" charset="-128"/>
          <a:cs typeface="+mn-cs"/>
        </a:defRPr>
      </a:lvl2pPr>
      <a:lvl3pPr marL="1143000" indent="-228600" algn="l" defTabSz="457200" rtl="0" eaLnBrk="0" fontAlgn="base" hangingPunct="0">
        <a:spcBef>
          <a:spcPct val="20000"/>
        </a:spcBef>
        <a:spcAft>
          <a:spcPct val="0"/>
        </a:spcAft>
        <a:buFont typeface="Arial" pitchFamily="-72" charset="0"/>
        <a:buChar char="•"/>
        <a:defRPr sz="2400" kern="1200">
          <a:solidFill>
            <a:schemeClr val="tx1"/>
          </a:solidFill>
          <a:latin typeface="+mn-lt"/>
          <a:ea typeface="ヒラギノ角ゴ Pro W3" pitchFamily="-72" charset="-128"/>
          <a:cs typeface="+mn-cs"/>
        </a:defRPr>
      </a:lvl3pPr>
      <a:lvl4pPr marL="16002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ヒラギノ角ゴ Pro W3" pitchFamily="-72" charset="-128"/>
          <a:cs typeface="+mn-cs"/>
        </a:defRPr>
      </a:lvl4pPr>
      <a:lvl5pPr marL="20574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ヒラギノ角ゴ Pro W3" pitchFamily="-7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9EF17CF6-50A9-4D8B-BC83-BFCEFC8B09D1}"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998A6E4-AC06-44D0-BB79-6A4DE017AD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72" charset="-128"/>
          <a:cs typeface="ヒラギノ角ゴ Pro W3" pitchFamily="-72" charset="-128"/>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pitchFamily="-72" charset="-128"/>
          <a:cs typeface="ヒラギノ角ゴ Pro W3" pitchFamily="-72"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72" charset="0"/>
        <a:buChar char="•"/>
        <a:defRPr sz="3200" kern="1200">
          <a:solidFill>
            <a:schemeClr val="tx1"/>
          </a:solidFill>
          <a:latin typeface="+mn-lt"/>
          <a:ea typeface="ヒラギノ角ゴ Pro W3" pitchFamily="-72" charset="-128"/>
          <a:cs typeface="ヒラギノ角ゴ Pro W3" pitchFamily="-72" charset="-128"/>
        </a:defRPr>
      </a:lvl1pPr>
      <a:lvl2pPr marL="742950" indent="-285750" algn="l" defTabSz="457200" rtl="0" eaLnBrk="0" fontAlgn="base" hangingPunct="0">
        <a:spcBef>
          <a:spcPct val="20000"/>
        </a:spcBef>
        <a:spcAft>
          <a:spcPct val="0"/>
        </a:spcAft>
        <a:buFont typeface="Arial" pitchFamily="-72" charset="0"/>
        <a:buChar char="–"/>
        <a:defRPr sz="2800" kern="1200">
          <a:solidFill>
            <a:schemeClr val="tx1"/>
          </a:solidFill>
          <a:latin typeface="+mn-lt"/>
          <a:ea typeface="ヒラギノ角ゴ Pro W3" pitchFamily="-72" charset="-128"/>
          <a:cs typeface="+mn-cs"/>
        </a:defRPr>
      </a:lvl2pPr>
      <a:lvl3pPr marL="1143000" indent="-228600" algn="l" defTabSz="457200" rtl="0" eaLnBrk="0" fontAlgn="base" hangingPunct="0">
        <a:spcBef>
          <a:spcPct val="20000"/>
        </a:spcBef>
        <a:spcAft>
          <a:spcPct val="0"/>
        </a:spcAft>
        <a:buFont typeface="Arial" pitchFamily="-72" charset="0"/>
        <a:buChar char="•"/>
        <a:defRPr sz="2400" kern="1200">
          <a:solidFill>
            <a:schemeClr val="tx1"/>
          </a:solidFill>
          <a:latin typeface="+mn-lt"/>
          <a:ea typeface="ヒラギノ角ゴ Pro W3" pitchFamily="-72" charset="-128"/>
          <a:cs typeface="+mn-cs"/>
        </a:defRPr>
      </a:lvl3pPr>
      <a:lvl4pPr marL="16002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ヒラギノ角ゴ Pro W3" pitchFamily="-72" charset="-128"/>
          <a:cs typeface="+mn-cs"/>
        </a:defRPr>
      </a:lvl4pPr>
      <a:lvl5pPr marL="2057400" indent="-228600" algn="l" defTabSz="457200" rtl="0" eaLnBrk="0" fontAlgn="base" hangingPunct="0">
        <a:spcBef>
          <a:spcPct val="20000"/>
        </a:spcBef>
        <a:spcAft>
          <a:spcPct val="0"/>
        </a:spcAft>
        <a:buFont typeface="Arial" pitchFamily="-72" charset="0"/>
        <a:buChar char="»"/>
        <a:defRPr sz="2000" kern="1200">
          <a:solidFill>
            <a:schemeClr val="tx1"/>
          </a:solidFill>
          <a:latin typeface="+mn-lt"/>
          <a:ea typeface="ヒラギノ角ゴ Pro W3" pitchFamily="-7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Title 1"/>
          <p:cNvSpPr>
            <a:spLocks noGrp="1"/>
          </p:cNvSpPr>
          <p:nvPr>
            <p:ph type="ctrTitle"/>
          </p:nvPr>
        </p:nvSpPr>
        <p:spPr/>
        <p:txBody>
          <a:bodyPr/>
          <a:lstStyle/>
          <a:p>
            <a:pPr eaLnBrk="1" hangingPunct="1"/>
            <a:r>
              <a:rPr lang="en-US" smtClean="0">
                <a:latin typeface="Arial" pitchFamily="-72" charset="0"/>
                <a:ea typeface="Arial" pitchFamily="-72" charset="0"/>
                <a:cs typeface="Arial" pitchFamily="-72" charset="0"/>
              </a:rPr>
              <a:t>Volume 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10_BAL_257400.jpg"/>
          <p:cNvPicPr>
            <a:picLocks noChangeAspect="1"/>
          </p:cNvPicPr>
          <p:nvPr/>
        </p:nvPicPr>
        <p:blipFill>
          <a:blip r:embed="rId3"/>
          <a:stretch>
            <a:fillRect/>
          </a:stretch>
        </p:blipFill>
        <p:spPr>
          <a:xfrm>
            <a:off x="1207045" y="273954"/>
            <a:ext cx="6777059" cy="595058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11_ART399201.jpg"/>
          <p:cNvPicPr>
            <a:picLocks noChangeAspect="1"/>
          </p:cNvPicPr>
          <p:nvPr/>
        </p:nvPicPr>
        <p:blipFill>
          <a:blip r:embed="rId3"/>
          <a:stretch>
            <a:fillRect/>
          </a:stretch>
        </p:blipFill>
        <p:spPr>
          <a:xfrm>
            <a:off x="980725" y="435634"/>
            <a:ext cx="7154262" cy="572765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14_GettyImages_90764909.jpg"/>
          <p:cNvPicPr>
            <a:picLocks noChangeAspect="1"/>
          </p:cNvPicPr>
          <p:nvPr/>
        </p:nvPicPr>
        <p:blipFill>
          <a:blip r:embed="rId3"/>
          <a:stretch>
            <a:fillRect/>
          </a:stretch>
        </p:blipFill>
        <p:spPr>
          <a:xfrm>
            <a:off x="477788" y="692744"/>
            <a:ext cx="8197853" cy="511773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13_GettyImages_50697628.jpg"/>
          <p:cNvPicPr>
            <a:picLocks noChangeAspect="1"/>
          </p:cNvPicPr>
          <p:nvPr/>
        </p:nvPicPr>
        <p:blipFill>
          <a:blip r:embed="rId3"/>
          <a:stretch>
            <a:fillRect/>
          </a:stretch>
        </p:blipFill>
        <p:spPr>
          <a:xfrm>
            <a:off x="2248287" y="241790"/>
            <a:ext cx="4616783" cy="60880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12_GettyImages_90761416.jpg"/>
          <p:cNvPicPr>
            <a:picLocks noChangeAspect="1"/>
          </p:cNvPicPr>
          <p:nvPr/>
        </p:nvPicPr>
        <p:blipFill>
          <a:blip r:embed="rId3"/>
          <a:stretch>
            <a:fillRect/>
          </a:stretch>
        </p:blipFill>
        <p:spPr>
          <a:xfrm>
            <a:off x="1219617" y="317109"/>
            <a:ext cx="6739339" cy="599545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15_ART330335.jpg"/>
          <p:cNvPicPr>
            <a:picLocks noChangeAspect="1"/>
          </p:cNvPicPr>
          <p:nvPr/>
        </p:nvPicPr>
        <p:blipFill>
          <a:blip r:embed="rId3"/>
          <a:stretch>
            <a:fillRect/>
          </a:stretch>
        </p:blipFill>
        <p:spPr>
          <a:xfrm>
            <a:off x="538354" y="314882"/>
            <a:ext cx="8086994" cy="570846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16_GettyImages_90765490.jpg"/>
          <p:cNvPicPr>
            <a:picLocks noChangeAspect="1"/>
          </p:cNvPicPr>
          <p:nvPr/>
        </p:nvPicPr>
        <p:blipFill>
          <a:blip r:embed="rId3"/>
          <a:stretch>
            <a:fillRect/>
          </a:stretch>
        </p:blipFill>
        <p:spPr>
          <a:xfrm>
            <a:off x="1056168" y="347066"/>
            <a:ext cx="6902793" cy="590262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17_GettyImages_90742596.jpg"/>
          <p:cNvPicPr>
            <a:picLocks noChangeAspect="1"/>
          </p:cNvPicPr>
          <p:nvPr/>
        </p:nvPicPr>
        <p:blipFill>
          <a:blip r:embed="rId3"/>
          <a:stretch>
            <a:fillRect/>
          </a:stretch>
        </p:blipFill>
        <p:spPr>
          <a:xfrm>
            <a:off x="540652" y="364671"/>
            <a:ext cx="8072245" cy="58945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18_GettyImages_3425955.jpg"/>
          <p:cNvPicPr>
            <a:picLocks noChangeAspect="1"/>
          </p:cNvPicPr>
          <p:nvPr/>
        </p:nvPicPr>
        <p:blipFill>
          <a:blip r:embed="rId3"/>
          <a:stretch>
            <a:fillRect/>
          </a:stretch>
        </p:blipFill>
        <p:spPr>
          <a:xfrm>
            <a:off x="377202" y="490419"/>
            <a:ext cx="8378399" cy="55581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19_HU051406.jpg"/>
          <p:cNvPicPr>
            <a:picLocks noChangeAspect="1"/>
          </p:cNvPicPr>
          <p:nvPr/>
        </p:nvPicPr>
        <p:blipFill>
          <a:blip r:embed="rId3"/>
          <a:stretch>
            <a:fillRect/>
          </a:stretch>
        </p:blipFill>
        <p:spPr>
          <a:xfrm>
            <a:off x="553229" y="257635"/>
            <a:ext cx="8084691" cy="61187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01_ART166495.jpg"/>
          <p:cNvPicPr>
            <a:picLocks noChangeAspect="1"/>
          </p:cNvPicPr>
          <p:nvPr/>
        </p:nvPicPr>
        <p:blipFill>
          <a:blip r:embed="rId3"/>
          <a:stretch>
            <a:fillRect/>
          </a:stretch>
        </p:blipFill>
        <p:spPr>
          <a:xfrm>
            <a:off x="1012665" y="364670"/>
            <a:ext cx="7172428" cy="575927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20.jpg"/>
          <p:cNvPicPr>
            <a:picLocks noChangeAspect="1"/>
          </p:cNvPicPr>
          <p:nvPr/>
        </p:nvPicPr>
        <p:blipFill>
          <a:blip r:embed="rId3"/>
          <a:stretch>
            <a:fillRect/>
          </a:stretch>
        </p:blipFill>
        <p:spPr>
          <a:xfrm>
            <a:off x="1383073" y="238386"/>
            <a:ext cx="6324417" cy="612589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21_ART191250.jpg"/>
          <p:cNvPicPr>
            <a:picLocks noChangeAspect="1"/>
          </p:cNvPicPr>
          <p:nvPr/>
        </p:nvPicPr>
        <p:blipFill>
          <a:blip r:embed="rId3"/>
          <a:stretch>
            <a:fillRect/>
          </a:stretch>
        </p:blipFill>
        <p:spPr>
          <a:xfrm>
            <a:off x="502937" y="427830"/>
            <a:ext cx="8147560" cy="557627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22_ART381799.jpg"/>
          <p:cNvPicPr>
            <a:picLocks noChangeAspect="1"/>
          </p:cNvPicPr>
          <p:nvPr/>
        </p:nvPicPr>
        <p:blipFill>
          <a:blip r:embed="rId3"/>
          <a:stretch>
            <a:fillRect/>
          </a:stretch>
        </p:blipFill>
        <p:spPr>
          <a:xfrm>
            <a:off x="352057" y="562791"/>
            <a:ext cx="8423196" cy="523420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23_BAL_385511.jpg"/>
          <p:cNvPicPr>
            <a:picLocks noChangeAspect="1"/>
          </p:cNvPicPr>
          <p:nvPr/>
        </p:nvPicPr>
        <p:blipFill>
          <a:blip r:embed="rId3"/>
          <a:stretch>
            <a:fillRect/>
          </a:stretch>
        </p:blipFill>
        <p:spPr>
          <a:xfrm>
            <a:off x="528084" y="386634"/>
            <a:ext cx="8092782" cy="538521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24_ART411162.jpg"/>
          <p:cNvPicPr>
            <a:picLocks noChangeAspect="1"/>
          </p:cNvPicPr>
          <p:nvPr/>
        </p:nvPicPr>
        <p:blipFill>
          <a:blip r:embed="rId3"/>
          <a:stretch>
            <a:fillRect/>
          </a:stretch>
        </p:blipFill>
        <p:spPr>
          <a:xfrm>
            <a:off x="2363797" y="316100"/>
            <a:ext cx="4715022" cy="5914313"/>
          </a:xfrm>
          <a:prstGeom prst="rect">
            <a:avLst/>
          </a:prstGeom>
        </p:spPr>
      </p:pic>
      <p:sp>
        <p:nvSpPr>
          <p:cNvPr id="4" name="Rectangle 3"/>
          <p:cNvSpPr/>
          <p:nvPr/>
        </p:nvSpPr>
        <p:spPr>
          <a:xfrm>
            <a:off x="6601032" y="0"/>
            <a:ext cx="1031018" cy="63377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1" name="Picture 3" descr="25_NAWoL3_VolE"/>
          <p:cNvPicPr>
            <a:picLocks noChangeAspect="1" noChangeArrowheads="1"/>
          </p:cNvPicPr>
          <p:nvPr/>
        </p:nvPicPr>
        <p:blipFill>
          <a:blip r:embed="rId3"/>
          <a:srcRect/>
          <a:stretch>
            <a:fillRect/>
          </a:stretch>
        </p:blipFill>
        <p:spPr bwMode="auto">
          <a:xfrm>
            <a:off x="906463" y="884238"/>
            <a:ext cx="7312025" cy="5089525"/>
          </a:xfrm>
          <a:prstGeom prst="rect">
            <a:avLst/>
          </a:prstGeom>
          <a:noFill/>
          <a:ln w="9525">
            <a:noFill/>
            <a:miter lim="800000"/>
            <a:headEnd/>
            <a:tailEnd/>
          </a:ln>
        </p:spPr>
      </p:pic>
      <p:pic>
        <p:nvPicPr>
          <p:cNvPr id="3" name="Picture 2" descr="5.25_ART327338.jpg"/>
          <p:cNvPicPr>
            <a:picLocks noChangeAspect="1"/>
          </p:cNvPicPr>
          <p:nvPr/>
        </p:nvPicPr>
        <p:blipFill>
          <a:blip r:embed="rId4"/>
          <a:stretch>
            <a:fillRect/>
          </a:stretch>
        </p:blipFill>
        <p:spPr>
          <a:xfrm>
            <a:off x="842417" y="163868"/>
            <a:ext cx="7470481" cy="6201475"/>
          </a:xfrm>
          <a:prstGeom prst="rect">
            <a:avLst/>
          </a:prstGeom>
        </p:spPr>
      </p:pic>
      <p:sp>
        <p:nvSpPr>
          <p:cNvPr id="4" name="Rectangle 3"/>
          <p:cNvSpPr/>
          <p:nvPr/>
        </p:nvSpPr>
        <p:spPr>
          <a:xfrm>
            <a:off x="628670" y="0"/>
            <a:ext cx="7946384" cy="943113"/>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26.jpg"/>
          <p:cNvPicPr>
            <a:picLocks noChangeAspect="1"/>
          </p:cNvPicPr>
          <p:nvPr/>
        </p:nvPicPr>
        <p:blipFill>
          <a:blip r:embed="rId3"/>
          <a:stretch>
            <a:fillRect/>
          </a:stretch>
        </p:blipFill>
        <p:spPr>
          <a:xfrm>
            <a:off x="766977" y="310531"/>
            <a:ext cx="7569183" cy="593661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7" name="Picture 3" descr="27_NAWoL3_VolE"/>
          <p:cNvPicPr>
            <a:picLocks noChangeAspect="1" noChangeArrowheads="1"/>
          </p:cNvPicPr>
          <p:nvPr/>
        </p:nvPicPr>
        <p:blipFill>
          <a:blip r:embed="rId3"/>
          <a:srcRect/>
          <a:stretch>
            <a:fillRect/>
          </a:stretch>
        </p:blipFill>
        <p:spPr bwMode="auto">
          <a:xfrm>
            <a:off x="1385888" y="700088"/>
            <a:ext cx="6350000" cy="54578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5" name="Picture 3" descr="28_NAWoL3_VolE"/>
          <p:cNvPicPr>
            <a:picLocks noChangeAspect="1" noChangeArrowheads="1"/>
          </p:cNvPicPr>
          <p:nvPr/>
        </p:nvPicPr>
        <p:blipFill>
          <a:blip r:embed="rId3"/>
          <a:srcRect/>
          <a:stretch>
            <a:fillRect/>
          </a:stretch>
        </p:blipFill>
        <p:spPr bwMode="auto">
          <a:xfrm>
            <a:off x="1008063" y="696913"/>
            <a:ext cx="7108825" cy="54641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3" name="Picture 3" descr="29a_NAWoL3_VolE"/>
          <p:cNvPicPr>
            <a:picLocks noChangeAspect="1" noChangeArrowheads="1"/>
          </p:cNvPicPr>
          <p:nvPr/>
        </p:nvPicPr>
        <p:blipFill>
          <a:blip r:embed="rId3"/>
          <a:srcRect/>
          <a:stretch>
            <a:fillRect/>
          </a:stretch>
        </p:blipFill>
        <p:spPr bwMode="auto">
          <a:xfrm>
            <a:off x="2241550" y="606425"/>
            <a:ext cx="4638675" cy="56261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02_ART378255.jpg"/>
          <p:cNvPicPr>
            <a:picLocks noChangeAspect="1"/>
          </p:cNvPicPr>
          <p:nvPr/>
        </p:nvPicPr>
        <p:blipFill>
          <a:blip r:embed="rId3"/>
          <a:stretch>
            <a:fillRect/>
          </a:stretch>
        </p:blipFill>
        <p:spPr>
          <a:xfrm>
            <a:off x="389777" y="192270"/>
            <a:ext cx="8353073" cy="61202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1" name="Picture 3" descr="29b_NAWoL3_VolE"/>
          <p:cNvPicPr>
            <a:picLocks noChangeAspect="1" noChangeArrowheads="1"/>
          </p:cNvPicPr>
          <p:nvPr/>
        </p:nvPicPr>
        <p:blipFill>
          <a:blip r:embed="rId3"/>
          <a:srcRect/>
          <a:stretch>
            <a:fillRect/>
          </a:stretch>
        </p:blipFill>
        <p:spPr bwMode="auto">
          <a:xfrm>
            <a:off x="2217738" y="658813"/>
            <a:ext cx="4689475" cy="55403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89" name="Picture 3" descr="30_NAWoL3_VolE"/>
          <p:cNvPicPr>
            <a:picLocks noChangeAspect="1" noChangeArrowheads="1"/>
          </p:cNvPicPr>
          <p:nvPr/>
        </p:nvPicPr>
        <p:blipFill>
          <a:blip r:embed="rId3"/>
          <a:srcRect/>
          <a:stretch>
            <a:fillRect/>
          </a:stretch>
        </p:blipFill>
        <p:spPr bwMode="auto">
          <a:xfrm>
            <a:off x="1169988" y="690563"/>
            <a:ext cx="6784975" cy="547687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7" name="Picture 3" descr="31_NAWoL3_VolE"/>
          <p:cNvPicPr>
            <a:picLocks noChangeAspect="1" noChangeArrowheads="1"/>
          </p:cNvPicPr>
          <p:nvPr/>
        </p:nvPicPr>
        <p:blipFill>
          <a:blip r:embed="rId3"/>
          <a:srcRect/>
          <a:stretch>
            <a:fillRect/>
          </a:stretch>
        </p:blipFill>
        <p:spPr bwMode="auto">
          <a:xfrm>
            <a:off x="903288" y="684213"/>
            <a:ext cx="7315200" cy="54864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5" name="Picture 3" descr="32_NAWoL3_VolE"/>
          <p:cNvPicPr>
            <a:picLocks noChangeAspect="1" noChangeArrowheads="1"/>
          </p:cNvPicPr>
          <p:nvPr/>
        </p:nvPicPr>
        <p:blipFill>
          <a:blip r:embed="rId3"/>
          <a:srcRect/>
          <a:stretch>
            <a:fillRect/>
          </a:stretch>
        </p:blipFill>
        <p:spPr bwMode="auto">
          <a:xfrm>
            <a:off x="755650" y="706438"/>
            <a:ext cx="7610475" cy="54451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233" name="Picture 3" descr="33_NAWoL3_VolE"/>
          <p:cNvPicPr>
            <a:picLocks noChangeAspect="1" noChangeArrowheads="1"/>
          </p:cNvPicPr>
          <p:nvPr/>
        </p:nvPicPr>
        <p:blipFill>
          <a:blip r:embed="rId3"/>
          <a:srcRect/>
          <a:stretch>
            <a:fillRect/>
          </a:stretch>
        </p:blipFill>
        <p:spPr bwMode="auto">
          <a:xfrm>
            <a:off x="1819275" y="671513"/>
            <a:ext cx="5483225" cy="551497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1" name="Picture 3" descr="34_NAWoL3_VolE"/>
          <p:cNvPicPr>
            <a:picLocks noChangeAspect="1" noChangeArrowheads="1"/>
          </p:cNvPicPr>
          <p:nvPr/>
        </p:nvPicPr>
        <p:blipFill>
          <a:blip r:embed="rId3"/>
          <a:srcRect/>
          <a:stretch>
            <a:fillRect/>
          </a:stretch>
        </p:blipFill>
        <p:spPr bwMode="auto">
          <a:xfrm>
            <a:off x="1565275" y="979488"/>
            <a:ext cx="6013450" cy="489743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1" name="Picture 3" descr="TL1_NAWoL3_VolE"/>
          <p:cNvPicPr>
            <a:picLocks noChangeAspect="1" noChangeArrowheads="1"/>
          </p:cNvPicPr>
          <p:nvPr/>
        </p:nvPicPr>
        <p:blipFill>
          <a:blip r:embed="rId3"/>
          <a:srcRect/>
          <a:stretch>
            <a:fillRect/>
          </a:stretch>
        </p:blipFill>
        <p:spPr bwMode="auto">
          <a:xfrm>
            <a:off x="977900" y="696913"/>
            <a:ext cx="7169150" cy="54641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89" name="Picture 3" descr="TL2_NAWoL3_VolE"/>
          <p:cNvPicPr>
            <a:picLocks noChangeAspect="1" noChangeArrowheads="1"/>
          </p:cNvPicPr>
          <p:nvPr/>
        </p:nvPicPr>
        <p:blipFill>
          <a:blip r:embed="rId3"/>
          <a:srcRect/>
          <a:stretch>
            <a:fillRect/>
          </a:stretch>
        </p:blipFill>
        <p:spPr bwMode="auto">
          <a:xfrm>
            <a:off x="955675" y="679450"/>
            <a:ext cx="7213600" cy="54991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7" name="Picture 3" descr="TL3_NAWoL3_VolE"/>
          <p:cNvPicPr>
            <a:picLocks noChangeAspect="1" noChangeArrowheads="1"/>
          </p:cNvPicPr>
          <p:nvPr/>
        </p:nvPicPr>
        <p:blipFill>
          <a:blip r:embed="rId3"/>
          <a:srcRect/>
          <a:stretch>
            <a:fillRect/>
          </a:stretch>
        </p:blipFill>
        <p:spPr bwMode="auto">
          <a:xfrm>
            <a:off x="949325" y="676275"/>
            <a:ext cx="7226300" cy="550545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5" name="Picture 3" descr="TL4_NAWoL3_VolE"/>
          <p:cNvPicPr>
            <a:picLocks noChangeAspect="1" noChangeArrowheads="1"/>
          </p:cNvPicPr>
          <p:nvPr/>
        </p:nvPicPr>
        <p:blipFill>
          <a:blip r:embed="rId3"/>
          <a:srcRect/>
          <a:stretch>
            <a:fillRect/>
          </a:stretch>
        </p:blipFill>
        <p:spPr bwMode="auto">
          <a:xfrm>
            <a:off x="966788" y="690563"/>
            <a:ext cx="7191375" cy="547687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03_AABR002381.jpg"/>
          <p:cNvPicPr>
            <a:picLocks noChangeAspect="1"/>
          </p:cNvPicPr>
          <p:nvPr/>
        </p:nvPicPr>
        <p:blipFill>
          <a:blip r:embed="rId3"/>
          <a:stretch>
            <a:fillRect/>
          </a:stretch>
        </p:blipFill>
        <p:spPr>
          <a:xfrm>
            <a:off x="2112331" y="276646"/>
            <a:ext cx="4828184" cy="609163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3" name="Picture 3" descr="TL5_NAWoL3_VolE"/>
          <p:cNvPicPr>
            <a:picLocks noChangeAspect="1" noChangeArrowheads="1"/>
          </p:cNvPicPr>
          <p:nvPr/>
        </p:nvPicPr>
        <p:blipFill>
          <a:blip r:embed="rId3"/>
          <a:srcRect/>
          <a:stretch>
            <a:fillRect/>
          </a:stretch>
        </p:blipFill>
        <p:spPr bwMode="auto">
          <a:xfrm>
            <a:off x="979488" y="693738"/>
            <a:ext cx="7165975" cy="54705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1" name="Picture 3" descr="TL6_NAWoL3_VolE"/>
          <p:cNvPicPr>
            <a:picLocks noChangeAspect="1" noChangeArrowheads="1"/>
          </p:cNvPicPr>
          <p:nvPr/>
        </p:nvPicPr>
        <p:blipFill>
          <a:blip r:embed="rId3"/>
          <a:srcRect/>
          <a:stretch>
            <a:fillRect/>
          </a:stretch>
        </p:blipFill>
        <p:spPr bwMode="auto">
          <a:xfrm>
            <a:off x="977900" y="698500"/>
            <a:ext cx="7169150" cy="5461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9"/>
          <p:cNvSpPr txBox="1">
            <a:spLocks/>
          </p:cNvSpPr>
          <p:nvPr/>
        </p:nvSpPr>
        <p:spPr bwMode="auto">
          <a:xfrm>
            <a:off x="127000" y="612170"/>
            <a:ext cx="4343400" cy="1569660"/>
          </a:xfrm>
          <a:prstGeom prst="rect">
            <a:avLst/>
          </a:prstGeom>
          <a:noFill/>
          <a:ln w="9525">
            <a:noFill/>
            <a:miter lim="800000"/>
            <a:headEnd/>
            <a:tailEnd/>
          </a:ln>
        </p:spPr>
        <p:txBody>
          <a:bodyPr anchor="ctr">
            <a:spAutoFit/>
          </a:bodyPr>
          <a:lstStyle/>
          <a:p>
            <a:pPr algn="ctr">
              <a:defRPr/>
            </a:pPr>
            <a:r>
              <a:rPr lang="en-US" dirty="0">
                <a:solidFill>
                  <a:schemeClr val="accent6">
                    <a:lumMod val="75000"/>
                  </a:schemeClr>
                </a:solidFill>
                <a:latin typeface="Arial" charset="0"/>
                <a:ea typeface="ＭＳ Ｐゴシック" charset="-128"/>
                <a:cs typeface="Arial"/>
              </a:rPr>
              <a:t>This concludes the</a:t>
            </a:r>
            <a:r>
              <a:rPr lang="en-US" dirty="0" smtClean="0">
                <a:solidFill>
                  <a:schemeClr val="accent6">
                    <a:lumMod val="75000"/>
                  </a:schemeClr>
                </a:solidFill>
                <a:latin typeface="Arial" charset="0"/>
                <a:ea typeface="ＭＳ Ｐゴシック" charset="-128"/>
                <a:cs typeface="Arial"/>
              </a:rPr>
              <a:t> PowerPoint </a:t>
            </a:r>
            <a:r>
              <a:rPr lang="en-US" dirty="0">
                <a:solidFill>
                  <a:schemeClr val="accent6">
                    <a:lumMod val="75000"/>
                  </a:schemeClr>
                </a:solidFill>
                <a:latin typeface="Arial" charset="0"/>
                <a:ea typeface="ＭＳ Ｐゴシック" charset="-128"/>
                <a:cs typeface="Arial"/>
              </a:rPr>
              <a:t>presentation for</a:t>
            </a:r>
            <a:br>
              <a:rPr lang="en-US" dirty="0">
                <a:solidFill>
                  <a:schemeClr val="accent6">
                    <a:lumMod val="75000"/>
                  </a:schemeClr>
                </a:solidFill>
                <a:latin typeface="Arial" charset="0"/>
                <a:ea typeface="ＭＳ Ｐゴシック" charset="-128"/>
                <a:cs typeface="Arial"/>
              </a:rPr>
            </a:br>
            <a:r>
              <a:rPr lang="en-US" dirty="0">
                <a:solidFill>
                  <a:schemeClr val="accent6">
                    <a:lumMod val="75000"/>
                  </a:schemeClr>
                </a:solidFill>
                <a:latin typeface="Arial" charset="0"/>
                <a:ea typeface="ＭＳ Ｐゴシック" charset="-128"/>
                <a:cs typeface="Arial"/>
              </a:rPr>
              <a:t> </a:t>
            </a:r>
            <a:r>
              <a:rPr lang="en-US" dirty="0" smtClean="0">
                <a:solidFill>
                  <a:schemeClr val="accent6">
                    <a:lumMod val="75000"/>
                  </a:schemeClr>
                </a:solidFill>
                <a:latin typeface="Arial" charset="0"/>
                <a:ea typeface="ＭＳ Ｐゴシック" charset="-128"/>
                <a:cs typeface="Arial"/>
              </a:rPr>
              <a:t/>
            </a:r>
            <a:br>
              <a:rPr lang="en-US" dirty="0" smtClean="0">
                <a:solidFill>
                  <a:schemeClr val="accent6">
                    <a:lumMod val="75000"/>
                  </a:schemeClr>
                </a:solidFill>
                <a:latin typeface="Arial" charset="0"/>
                <a:ea typeface="ＭＳ Ｐゴシック" charset="-128"/>
                <a:cs typeface="Arial"/>
              </a:rPr>
            </a:br>
            <a:r>
              <a:rPr lang="en-US" dirty="0" smtClean="0">
                <a:solidFill>
                  <a:schemeClr val="accent6">
                    <a:lumMod val="75000"/>
                  </a:schemeClr>
                </a:solidFill>
                <a:latin typeface="Arial" charset="0"/>
                <a:ea typeface="ＭＳ Ｐゴシック" charset="-128"/>
                <a:cs typeface="Arial"/>
              </a:rPr>
              <a:t>Volume E</a:t>
            </a:r>
            <a:endParaRPr lang="en-US" dirty="0">
              <a:solidFill>
                <a:schemeClr val="accent6">
                  <a:lumMod val="75000"/>
                </a:schemeClr>
              </a:solidFill>
              <a:latin typeface="Arial" charset="0"/>
              <a:ea typeface="ＭＳ Ｐゴシック" charset="-128"/>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05_ART3248.jpg"/>
          <p:cNvPicPr>
            <a:picLocks noChangeAspect="1"/>
          </p:cNvPicPr>
          <p:nvPr/>
        </p:nvPicPr>
        <p:blipFill>
          <a:blip r:embed="rId3"/>
          <a:stretch>
            <a:fillRect/>
          </a:stretch>
        </p:blipFill>
        <p:spPr>
          <a:xfrm>
            <a:off x="917857" y="276647"/>
            <a:ext cx="7242090" cy="604907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5.06_ART367916.jpg"/>
          <p:cNvPicPr>
            <a:picLocks noChangeAspect="1"/>
          </p:cNvPicPr>
          <p:nvPr/>
        </p:nvPicPr>
        <p:blipFill>
          <a:blip r:embed="rId3"/>
          <a:stretch>
            <a:fillRect/>
          </a:stretch>
        </p:blipFill>
        <p:spPr>
          <a:xfrm>
            <a:off x="477189" y="238212"/>
            <a:ext cx="8110437" cy="60617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07_BAL_250516.jpg"/>
          <p:cNvPicPr>
            <a:picLocks noChangeAspect="1"/>
          </p:cNvPicPr>
          <p:nvPr/>
        </p:nvPicPr>
        <p:blipFill>
          <a:blip r:embed="rId3"/>
          <a:stretch>
            <a:fillRect/>
          </a:stretch>
        </p:blipFill>
        <p:spPr>
          <a:xfrm>
            <a:off x="603525" y="221559"/>
            <a:ext cx="7896091" cy="61527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08_ART352996.jpg"/>
          <p:cNvPicPr>
            <a:picLocks noChangeAspect="1"/>
          </p:cNvPicPr>
          <p:nvPr/>
        </p:nvPicPr>
        <p:blipFill>
          <a:blip r:embed="rId3"/>
          <a:stretch>
            <a:fillRect/>
          </a:stretch>
        </p:blipFill>
        <p:spPr>
          <a:xfrm>
            <a:off x="473517" y="465269"/>
            <a:ext cx="8290136" cy="5886487"/>
          </a:xfrm>
          <a:prstGeom prst="rect">
            <a:avLst/>
          </a:prstGeom>
        </p:spPr>
      </p:pic>
      <p:sp>
        <p:nvSpPr>
          <p:cNvPr id="4" name="Rectangle 3"/>
          <p:cNvSpPr/>
          <p:nvPr/>
        </p:nvSpPr>
        <p:spPr>
          <a:xfrm>
            <a:off x="515509" y="301796"/>
            <a:ext cx="7770357" cy="4778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05042" y="5949398"/>
            <a:ext cx="7770357" cy="4778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5.09_ART324129.jpg"/>
          <p:cNvPicPr>
            <a:picLocks noChangeAspect="1"/>
          </p:cNvPicPr>
          <p:nvPr/>
        </p:nvPicPr>
        <p:blipFill>
          <a:blip r:embed="rId3"/>
          <a:stretch>
            <a:fillRect/>
          </a:stretch>
        </p:blipFill>
        <p:spPr>
          <a:xfrm>
            <a:off x="781192" y="326950"/>
            <a:ext cx="7617834" cy="585987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1216</Words>
  <Application>Microsoft Macintosh PowerPoint</Application>
  <PresentationFormat>On-screen Show (4:3)</PresentationFormat>
  <Paragraphs>36</Paragraphs>
  <Slides>42</Slides>
  <Notes>40</Notes>
  <HiddenSlides>0</HiddenSlides>
  <MMClips>0</MMClips>
  <ScaleCrop>false</ScaleCrop>
  <HeadingPairs>
    <vt:vector size="4" baseType="variant">
      <vt:variant>
        <vt:lpstr>Design Template</vt:lpstr>
      </vt:variant>
      <vt:variant>
        <vt:i4>2</vt:i4>
      </vt:variant>
      <vt:variant>
        <vt:lpstr>Slide Titles</vt:lpstr>
      </vt:variant>
      <vt:variant>
        <vt:i4>42</vt:i4>
      </vt:variant>
    </vt:vector>
  </HeadingPairs>
  <TitlesOfParts>
    <vt:vector size="44" baseType="lpstr">
      <vt:lpstr>Office Theme</vt:lpstr>
      <vt:lpstr>Office Theme</vt:lpstr>
      <vt:lpstr>Volume 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Manager/>
  <Company>WEATHER - GAGE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russell powers</dc:creator>
  <cp:keywords/>
  <dc:description/>
  <cp:lastModifiedBy>Ashley Polikoff</cp:lastModifiedBy>
  <cp:revision>65</cp:revision>
  <dcterms:created xsi:type="dcterms:W3CDTF">2012-06-07T19:12:09Z</dcterms:created>
  <dcterms:modified xsi:type="dcterms:W3CDTF">2012-06-07T19:14:18Z</dcterms:modified>
  <cp:category/>
</cp:coreProperties>
</file>