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5" r:id="rId4"/>
    <p:sldId id="258" r:id="rId5"/>
    <p:sldId id="259" r:id="rId6"/>
    <p:sldId id="276" r:id="rId7"/>
    <p:sldId id="277" r:id="rId8"/>
    <p:sldId id="278" r:id="rId9"/>
    <p:sldId id="263" r:id="rId10"/>
    <p:sldId id="282" r:id="rId11"/>
    <p:sldId id="261" r:id="rId12"/>
    <p:sldId id="270" r:id="rId13"/>
    <p:sldId id="271" r:id="rId14"/>
    <p:sldId id="272" r:id="rId15"/>
    <p:sldId id="260" r:id="rId16"/>
    <p:sldId id="262" r:id="rId17"/>
    <p:sldId id="269" r:id="rId18"/>
    <p:sldId id="273" r:id="rId19"/>
    <p:sldId id="274" r:id="rId20"/>
    <p:sldId id="279" r:id="rId21"/>
    <p:sldId id="266" r:id="rId22"/>
    <p:sldId id="283" r:id="rId23"/>
    <p:sldId id="284" r:id="rId24"/>
    <p:sldId id="280" r:id="rId25"/>
    <p:sldId id="267" r:id="rId26"/>
    <p:sldId id="281" r:id="rId27"/>
    <p:sldId id="26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1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FA895-AD22-4500-8B51-F6BBBB2004F9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78F25-610F-4D20-8819-FEE693289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29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78F25-610F-4D20-8819-FEE69328905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96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519C-9E4D-454F-8520-4742928B08FC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F62BA-EEF7-42C8-9F96-9A354A2C9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0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519C-9E4D-454F-8520-4742928B08FC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F62BA-EEF7-42C8-9F96-9A354A2C9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42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519C-9E4D-454F-8520-4742928B08FC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F62BA-EEF7-42C8-9F96-9A354A2C9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01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519C-9E4D-454F-8520-4742928B08FC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F62BA-EEF7-42C8-9F96-9A354A2C9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5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519C-9E4D-454F-8520-4742928B08FC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F62BA-EEF7-42C8-9F96-9A354A2C9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3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519C-9E4D-454F-8520-4742928B08FC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F62BA-EEF7-42C8-9F96-9A354A2C9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519C-9E4D-454F-8520-4742928B08FC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F62BA-EEF7-42C8-9F96-9A354A2C9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18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519C-9E4D-454F-8520-4742928B08FC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F62BA-EEF7-42C8-9F96-9A354A2C9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3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519C-9E4D-454F-8520-4742928B08FC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F62BA-EEF7-42C8-9F96-9A354A2C9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8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519C-9E4D-454F-8520-4742928B08FC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F62BA-EEF7-42C8-9F96-9A354A2C9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1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519C-9E4D-454F-8520-4742928B08FC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F62BA-EEF7-42C8-9F96-9A354A2C9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0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7519C-9E4D-454F-8520-4742928B08FC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F62BA-EEF7-42C8-9F96-9A354A2C9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1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Developmental Math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 </a:t>
            </a:r>
            <a:r>
              <a:rPr lang="en-US" dirty="0" err="1" smtClean="0"/>
              <a:t>Grocia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603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Actually not an operator in algebra – exponent notation is a functional notation for repeated multiplication- </a:t>
            </a:r>
          </a:p>
          <a:p>
            <a:r>
              <a:rPr lang="en-US" dirty="0" smtClean="0"/>
              <a:t>Exponent – a physically small number written to the right and raised higher than its base – the exponent counts the factors of a multiplication problem (or follows the ^ sign)</a:t>
            </a:r>
          </a:p>
          <a:p>
            <a:r>
              <a:rPr lang="en-US" dirty="0" smtClean="0"/>
              <a:t>Base – the repeated factor </a:t>
            </a:r>
          </a:p>
          <a:p>
            <a:r>
              <a:rPr lang="en-US" dirty="0" smtClean="0"/>
              <a:t>Power – the answer to the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188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factorization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sometimes useful to view a number “</a:t>
            </a:r>
            <a:r>
              <a:rPr lang="en-US" dirty="0" err="1" smtClean="0"/>
              <a:t>unsimplified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You can break a number into terms or factors</a:t>
            </a:r>
          </a:p>
          <a:p>
            <a:r>
              <a:rPr lang="en-US" dirty="0" smtClean="0"/>
              <a:t>For now we will explore factoring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9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Integral factor – an integer (not a  fraction/decimal) which is a factor of the given number (</a:t>
            </a:r>
            <a:r>
              <a:rPr lang="en-US" dirty="0" err="1" smtClean="0"/>
              <a:t>ie</a:t>
            </a:r>
            <a:r>
              <a:rPr lang="en-US" dirty="0" smtClean="0"/>
              <a:t>: divides exactly into it)</a:t>
            </a:r>
          </a:p>
          <a:p>
            <a:r>
              <a:rPr lang="en-US" dirty="0" smtClean="0"/>
              <a:t>Prime – a number that has exactly 2 integral factors</a:t>
            </a:r>
          </a:p>
          <a:p>
            <a:r>
              <a:rPr lang="en-US" dirty="0" smtClean="0"/>
              <a:t>Composite – a number that has more than 2 integral factors</a:t>
            </a:r>
          </a:p>
          <a:p>
            <a:r>
              <a:rPr lang="en-US" dirty="0" smtClean="0"/>
              <a:t>NOTE:  0 and 1 are neither  prime nor composite  </a:t>
            </a:r>
          </a:p>
          <a:p>
            <a:r>
              <a:rPr lang="en-US" dirty="0" smtClean="0"/>
              <a:t>Note: 2 is the only even prime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64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a number as the product of 2 or more other numbers is called factoring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ex:    56 = 8(7)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56 = (-2)(-28)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56 = (.5)(112)</a:t>
            </a:r>
          </a:p>
          <a:p>
            <a:r>
              <a:rPr lang="en-US" dirty="0" smtClean="0"/>
              <a:t>Writing a number as the product of prime numbers is called prime factoring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56 = 2(2)(2)(7) = 2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• 7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69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for finding prime 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Hints: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Be </a:t>
            </a:r>
            <a:r>
              <a:rPr lang="en-US" dirty="0"/>
              <a:t>familiar with prime numbers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{2, 3, 5, 7, 11, 13…}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Know some division tricks 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Even numbers- divisible by 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Ends in 0 or 5 – divisible by 5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Digits add up to 3 or 9 – divisible by 3 </a:t>
            </a:r>
            <a:endParaRPr lang="en-US" dirty="0"/>
          </a:p>
          <a:p>
            <a:r>
              <a:rPr lang="en-US" dirty="0" smtClean="0"/>
              <a:t>Factor tree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Factor tower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569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numbers with 2 or more operators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of operations (</a:t>
            </a:r>
            <a:r>
              <a:rPr lang="en-US" dirty="0" err="1" smtClean="0"/>
              <a:t>pemdas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 - </a:t>
            </a:r>
            <a:r>
              <a:rPr lang="en-US" dirty="0" err="1" smtClean="0">
                <a:sym typeface="Wingdings"/>
              </a:rPr>
              <a:t>gema</a:t>
            </a:r>
            <a:r>
              <a:rPr lang="en-US" dirty="0" smtClean="0"/>
              <a:t>)</a:t>
            </a:r>
          </a:p>
          <a:p>
            <a:r>
              <a:rPr lang="en-US" dirty="0" smtClean="0"/>
              <a:t>Multiplication first – combine factors - product     </a:t>
            </a:r>
          </a:p>
          <a:p>
            <a:r>
              <a:rPr lang="en-US" dirty="0" smtClean="0"/>
              <a:t>Addition last – combine terms – sum </a:t>
            </a:r>
          </a:p>
          <a:p>
            <a:r>
              <a:rPr lang="en-US" dirty="0" smtClean="0"/>
              <a:t>Ex: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0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 symbols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b="1" dirty="0" smtClean="0"/>
                  <a:t>Parenthesis</a:t>
                </a:r>
                <a:r>
                  <a:rPr lang="en-US" dirty="0" smtClean="0"/>
                  <a:t>, brackets, braces, radical signs, </a:t>
                </a:r>
                <a:r>
                  <a:rPr lang="en-US" b="1" dirty="0" smtClean="0"/>
                  <a:t>fraction bar</a:t>
                </a:r>
                <a:r>
                  <a:rPr lang="en-US" dirty="0" smtClean="0"/>
                  <a:t>, </a:t>
                </a:r>
                <a:r>
                  <a:rPr lang="en-US" b="1" dirty="0" smtClean="0"/>
                  <a:t>absolute value bars</a:t>
                </a:r>
                <a:r>
                  <a:rPr lang="en-US" dirty="0" smtClean="0"/>
                  <a:t>…</a:t>
                </a:r>
              </a:p>
              <a:p>
                <a:r>
                  <a:rPr lang="en-US" dirty="0" smtClean="0"/>
                  <a:t>Brackets and braces were used to make grouping in long nested problems easier to track.  They are seldom used any more therefore parenthesis must be “tracked”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ex:    4 – ( 9 – (8 + 3(-7) – 12)) + 15</a:t>
                </a:r>
              </a:p>
              <a:p>
                <a:r>
                  <a:rPr lang="en-US" dirty="0" smtClean="0"/>
                  <a:t>Fraction bar is a division sign that groups the numerator and denominator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</a:t>
                </a:r>
                <a:r>
                  <a:rPr lang="en-US" dirty="0"/>
                  <a:t>ex:   6 + 21/3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6+21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Absolute value bars: a grouping symbol that is also a function – | #### | - it means “distance” and therefore turns the number inside to a positive value.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ex:     |2 – 8|            |8 – 2|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943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23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Geometric view: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84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Algebraic view: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42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Module 0 –  Numeric and variable expressions</a:t>
            </a:r>
          </a:p>
        </p:txBody>
      </p:sp>
    </p:spTree>
    <p:extLst>
      <p:ext uri="{BB962C8B-B14F-4D97-AF65-F5344CB8AC3E}">
        <p14:creationId xmlns:p14="http://schemas.microsoft.com/office/powerpoint/2010/main" val="383385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 -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Multiplying and dividing fractions:  reciprocals cancel, order doesn’t matter, denominators do NOT need to match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showing work: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1. factor numerator and denominator</a:t>
            </a:r>
          </a:p>
          <a:p>
            <a:pPr marL="0" indent="0">
              <a:buNone/>
            </a:pPr>
            <a:r>
              <a:rPr lang="en-US" dirty="0" smtClean="0"/>
              <a:t>                 2. rearrange order to show factors of 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3. remove factors of 1</a:t>
            </a:r>
            <a:endParaRPr lang="en-US" dirty="0"/>
          </a:p>
          <a:p>
            <a:r>
              <a:rPr lang="en-US" dirty="0" smtClean="0"/>
              <a:t>Adding and subtracting fractions: the addition must be grouped by using COMMON DENOMINATORS and changing the division expression</a:t>
            </a:r>
          </a:p>
          <a:p>
            <a:pPr marL="0" indent="0">
              <a:buNone/>
            </a:pPr>
            <a:r>
              <a:rPr lang="en-US" dirty="0" smtClean="0"/>
              <a:t>         showing work: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1. show inserted factor that make the denominators the same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2.  show regrouping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3. show added value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4. simplify if necessary – show factor of one that is removed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27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expressions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99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 – a number that changes value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Variables have several uses</a:t>
            </a:r>
          </a:p>
          <a:p>
            <a:pPr marL="0" indent="0">
              <a:buNone/>
            </a:pPr>
            <a:r>
              <a:rPr lang="en-US" dirty="0" smtClean="0"/>
              <a:t>        1.  a blank to fill in with a given number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2.  a way to maneuver an unknown number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3.  a way to explore how one number affects other number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a variable is used whenever the value of a number is unknown, unimportant, or unnecessary to answering a question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68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Evaluating variables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96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1 – linear equations, inequalities,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048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equations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Single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07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Inequalities and number line graphs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Single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129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equations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smtClean="0"/>
              <a:t>or more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36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expressions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86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a number?</a:t>
            </a:r>
          </a:p>
          <a:p>
            <a:endParaRPr lang="en-US" dirty="0" smtClean="0"/>
          </a:p>
          <a:p>
            <a:r>
              <a:rPr lang="en-US" dirty="0" smtClean="0"/>
              <a:t>What does a number “do”?</a:t>
            </a:r>
          </a:p>
          <a:p>
            <a:endParaRPr lang="en-US" dirty="0"/>
          </a:p>
          <a:p>
            <a:r>
              <a:rPr lang="en-US" dirty="0" smtClean="0"/>
              <a:t>What can we “do” with numbers?</a:t>
            </a:r>
          </a:p>
          <a:p>
            <a:endParaRPr lang="en-US" dirty="0"/>
          </a:p>
          <a:p>
            <a:r>
              <a:rPr lang="en-US" dirty="0"/>
              <a:t>How many numbers are there </a:t>
            </a:r>
            <a:r>
              <a:rPr lang="en-US" dirty="0" smtClean="0"/>
              <a:t>here?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5 – 12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385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numbers – Operators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4040188" cy="639762"/>
          </a:xfrm>
        </p:spPr>
        <p:txBody>
          <a:bodyPr/>
          <a:lstStyle/>
          <a:p>
            <a:r>
              <a:rPr lang="en-US" dirty="0" smtClean="0"/>
              <a:t>Geometric view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28600" y="2209800"/>
            <a:ext cx="4040188" cy="2168525"/>
          </a:xfrm>
        </p:spPr>
        <p:txBody>
          <a:bodyPr/>
          <a:lstStyle/>
          <a:p>
            <a:r>
              <a:rPr lang="en-US" dirty="0" smtClean="0"/>
              <a:t>Adding -Line segments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Multiplying – rectangles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572000" y="1524000"/>
            <a:ext cx="4041775" cy="639762"/>
          </a:xfrm>
        </p:spPr>
        <p:txBody>
          <a:bodyPr/>
          <a:lstStyle/>
          <a:p>
            <a:r>
              <a:rPr lang="en-US" dirty="0" smtClean="0"/>
              <a:t>Algebraic view: abstract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343400" y="2209800"/>
            <a:ext cx="4041775" cy="2438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Algebra defines 2 operators</a:t>
            </a:r>
          </a:p>
          <a:p>
            <a:pPr marL="0" indent="0">
              <a:buNone/>
            </a:pPr>
            <a:r>
              <a:rPr lang="en-US" dirty="0" smtClean="0"/>
              <a:t>         Add </a:t>
            </a:r>
            <a:r>
              <a:rPr lang="en-US" dirty="0"/>
              <a:t>–  combine terms</a:t>
            </a:r>
          </a:p>
          <a:p>
            <a:pPr marL="0" indent="0">
              <a:buNone/>
            </a:pPr>
            <a:r>
              <a:rPr lang="en-US" dirty="0" smtClean="0"/>
              <a:t>     Multiply </a:t>
            </a:r>
            <a:r>
              <a:rPr lang="en-US" dirty="0"/>
              <a:t>– combine </a:t>
            </a:r>
            <a:r>
              <a:rPr lang="en-US" dirty="0" smtClean="0"/>
              <a:t>factors</a:t>
            </a:r>
            <a:endParaRPr lang="en-US" dirty="0"/>
          </a:p>
          <a:p>
            <a:r>
              <a:rPr lang="en-US" dirty="0" smtClean="0"/>
              <a:t>with 9 properties  </a:t>
            </a:r>
          </a:p>
          <a:p>
            <a:pPr marL="0" indent="0">
              <a:buNone/>
            </a:pPr>
            <a:r>
              <a:rPr lang="en-US" dirty="0" smtClean="0"/>
              <a:t>       Identity        Inverse</a:t>
            </a:r>
          </a:p>
          <a:p>
            <a:pPr marL="0" indent="0">
              <a:buNone/>
            </a:pPr>
            <a:r>
              <a:rPr lang="en-US" dirty="0" smtClean="0"/>
              <a:t>Commutative    Associative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Distributive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49530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Algebra meets geometry</a:t>
            </a:r>
          </a:p>
          <a:p>
            <a:endParaRPr lang="en-US" sz="2400" b="1" dirty="0" smtClean="0"/>
          </a:p>
          <a:p>
            <a:r>
              <a:rPr lang="en-US" sz="2400" dirty="0" smtClean="0"/>
              <a:t>Number lines and algebra tiles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8606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Examples:  </a:t>
            </a:r>
            <a:br>
              <a:rPr lang="en-US" dirty="0" smtClean="0"/>
            </a:br>
            <a:r>
              <a:rPr lang="en-US" dirty="0" smtClean="0"/>
              <a:t>4 + 2  :   8 – 3   :   5(6)   :    15</a:t>
            </a:r>
            <a:r>
              <a:rPr lang="en-US" dirty="0" smtClean="0">
                <a:latin typeface="Cambria Math"/>
                <a:ea typeface="Cambria Math"/>
              </a:rPr>
              <a:t>÷3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geometric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7113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algebraic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7113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41148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Number lines/tiles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89447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Examples:</a:t>
            </a:r>
            <a:br>
              <a:rPr lang="en-US" dirty="0" smtClean="0"/>
            </a:br>
            <a:r>
              <a:rPr lang="en-US" dirty="0" smtClean="0"/>
              <a:t>7 – 12  :   -3 + -8  :  (-3)(2)  :  (-6)</a:t>
            </a:r>
            <a:r>
              <a:rPr lang="en-US" dirty="0" smtClean="0">
                <a:latin typeface="Cambria Math"/>
                <a:ea typeface="Cambria Math"/>
              </a:rPr>
              <a:t>÷</a:t>
            </a:r>
            <a:r>
              <a:rPr lang="en-US" dirty="0" smtClean="0"/>
              <a:t>(-2)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geometric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711325"/>
          </a:xfrm>
        </p:spPr>
        <p:txBody>
          <a:bodyPr/>
          <a:lstStyle/>
          <a:p>
            <a:r>
              <a:rPr lang="en-US" dirty="0" smtClean="0"/>
              <a:t> ?????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algebraic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7113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1148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Number lines/tiles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16748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geometric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7113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algebraic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7113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41148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Number lines/tiles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7191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operations 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Adding properties:</a:t>
            </a:r>
          </a:p>
          <a:p>
            <a:pPr marL="0" indent="0">
              <a:buNone/>
            </a:pPr>
            <a:r>
              <a:rPr lang="en-US" dirty="0" smtClean="0"/>
              <a:t>             order does not matter but signs do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0 is called the additive identity and does not change the value of a number when added to it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opposites are numbers with the same units but different signs and opposites add to zero – these numbers are sometimes called additive inverses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(discuss opposites vs subtraction vs negatives)</a:t>
            </a:r>
          </a:p>
          <a:p>
            <a:r>
              <a:rPr lang="en-US" dirty="0" smtClean="0"/>
              <a:t>Multiplication properties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Always use / for division sign and write division with fraction notation so that order doesn’t matter but numerator vs denominator does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1 is called the multiplicative identity and does not change the value of a number when multiplied by it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Reciprocals are numbers with the numerator and denominator switched (flipped) and these numbers multiply to one – these numbers are sometimes called multiplicative inverses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</a:t>
            </a:r>
          </a:p>
          <a:p>
            <a:r>
              <a:rPr lang="en-US" dirty="0" smtClean="0"/>
              <a:t>Math “bee”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64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940</Words>
  <Application>Microsoft Office PowerPoint</Application>
  <PresentationFormat>On-screen Show (4:3)</PresentationFormat>
  <Paragraphs>149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Developmental Math II</vt:lpstr>
      <vt:lpstr>Chapter 1</vt:lpstr>
      <vt:lpstr>Numeric expressions</vt:lpstr>
      <vt:lpstr>numbers</vt:lpstr>
      <vt:lpstr>Building numbers – Operators</vt:lpstr>
      <vt:lpstr>Examples:   4 + 2  :   8 – 3   :   5(6)   :    15÷3</vt:lpstr>
      <vt:lpstr>Examples: 7 – 12  :   -3 + -8  :  (-3)(2)  :  (-6)÷(-2)  </vt:lpstr>
      <vt:lpstr>Examples</vt:lpstr>
      <vt:lpstr>Basic operations  </vt:lpstr>
      <vt:lpstr>Exponent notation</vt:lpstr>
      <vt:lpstr>Prime factorization</vt:lpstr>
      <vt:lpstr>vocabulary</vt:lpstr>
      <vt:lpstr>factoring</vt:lpstr>
      <vt:lpstr>Tools for finding prime factoring</vt:lpstr>
      <vt:lpstr>Building numbers with 2 or more operators</vt:lpstr>
      <vt:lpstr>Grouping symbols</vt:lpstr>
      <vt:lpstr>Examples</vt:lpstr>
      <vt:lpstr>Fractions </vt:lpstr>
      <vt:lpstr>Fractions </vt:lpstr>
      <vt:lpstr>Fraction - summary</vt:lpstr>
      <vt:lpstr>Variable expressions</vt:lpstr>
      <vt:lpstr>Variable – a number that changes value</vt:lpstr>
      <vt:lpstr>Evaluating variables</vt:lpstr>
      <vt:lpstr>Chapter 2</vt:lpstr>
      <vt:lpstr>Variable equations</vt:lpstr>
      <vt:lpstr>Inequalities and number line graphs</vt:lpstr>
      <vt:lpstr>Variable equations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Developmental Math II</dc:title>
  <dc:creator>Donna</dc:creator>
  <cp:lastModifiedBy>Donna</cp:lastModifiedBy>
  <cp:revision>26</cp:revision>
  <dcterms:created xsi:type="dcterms:W3CDTF">2013-12-30T00:59:02Z</dcterms:created>
  <dcterms:modified xsi:type="dcterms:W3CDTF">2014-01-06T02:25:06Z</dcterms:modified>
</cp:coreProperties>
</file>