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sldIdLst>
    <p:sldId id="256" r:id="rId2"/>
    <p:sldId id="263" r:id="rId3"/>
    <p:sldId id="264" r:id="rId4"/>
    <p:sldId id="259" r:id="rId5"/>
    <p:sldId id="257" r:id="rId6"/>
    <p:sldId id="258" r:id="rId7"/>
    <p:sldId id="260" r:id="rId8"/>
    <p:sldId id="265" r:id="rId9"/>
    <p:sldId id="261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83210F-CE06-491C-BC0D-A66DEFD5F11F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957ED7-FAAA-41BB-AF44-5FCB15FD7A7D}">
      <dgm:prSet phldrT="[Text]"/>
      <dgm:spPr/>
      <dgm:t>
        <a:bodyPr/>
        <a:lstStyle/>
        <a:p>
          <a:r>
            <a:rPr lang="en-US" dirty="0"/>
            <a:t>Recipes</a:t>
          </a:r>
        </a:p>
      </dgm:t>
    </dgm:pt>
    <dgm:pt modelId="{C80EAF8F-3B46-48A6-8AA7-FC99DA5F2490}" type="parTrans" cxnId="{F12807AA-648C-4697-B348-D0E2349882C0}">
      <dgm:prSet/>
      <dgm:spPr/>
      <dgm:t>
        <a:bodyPr/>
        <a:lstStyle/>
        <a:p>
          <a:endParaRPr lang="en-US"/>
        </a:p>
      </dgm:t>
    </dgm:pt>
    <dgm:pt modelId="{442B3582-B923-47D7-A794-90DC57FB812E}" type="sibTrans" cxnId="{F12807AA-648C-4697-B348-D0E2349882C0}">
      <dgm:prSet/>
      <dgm:spPr/>
      <dgm:t>
        <a:bodyPr/>
        <a:lstStyle/>
        <a:p>
          <a:endParaRPr lang="en-US"/>
        </a:p>
      </dgm:t>
    </dgm:pt>
    <dgm:pt modelId="{E33CDAB8-AE5C-4A6A-90C3-4B23A6258B88}">
      <dgm:prSet phldrT="[Text]"/>
      <dgm:spPr/>
      <dgm:t>
        <a:bodyPr/>
        <a:lstStyle/>
        <a:p>
          <a:r>
            <a:rPr lang="en-US" dirty="0"/>
            <a:t>Manuals</a:t>
          </a:r>
        </a:p>
      </dgm:t>
    </dgm:pt>
    <dgm:pt modelId="{AFCAD939-5041-4779-B675-F325D361B0A5}" type="parTrans" cxnId="{1FAC6AC5-D9C8-418F-A613-F6AC7E28C207}">
      <dgm:prSet/>
      <dgm:spPr/>
      <dgm:t>
        <a:bodyPr/>
        <a:lstStyle/>
        <a:p>
          <a:endParaRPr lang="en-US"/>
        </a:p>
      </dgm:t>
    </dgm:pt>
    <dgm:pt modelId="{C0A7AE7C-8FCF-4CD3-ACF0-9D4CB0F7E8CF}" type="sibTrans" cxnId="{1FAC6AC5-D9C8-418F-A613-F6AC7E28C207}">
      <dgm:prSet/>
      <dgm:spPr/>
      <dgm:t>
        <a:bodyPr/>
        <a:lstStyle/>
        <a:p>
          <a:endParaRPr lang="en-US"/>
        </a:p>
      </dgm:t>
    </dgm:pt>
    <dgm:pt modelId="{C13AF2B2-99DD-4BA0-8355-BD435B09FB65}">
      <dgm:prSet phldrT="[Text]"/>
      <dgm:spPr/>
      <dgm:t>
        <a:bodyPr/>
        <a:lstStyle/>
        <a:p>
          <a:r>
            <a:rPr lang="en-US" dirty="0"/>
            <a:t>Petitions</a:t>
          </a:r>
        </a:p>
      </dgm:t>
    </dgm:pt>
    <dgm:pt modelId="{67B21647-91DA-4EE6-BE58-3C40D3C38306}" type="parTrans" cxnId="{B3695E3C-BE7B-428A-8D95-34E8DC70C816}">
      <dgm:prSet/>
      <dgm:spPr/>
      <dgm:t>
        <a:bodyPr/>
        <a:lstStyle/>
        <a:p>
          <a:endParaRPr lang="en-US"/>
        </a:p>
      </dgm:t>
    </dgm:pt>
    <dgm:pt modelId="{8131F004-07A9-4D40-BFEC-7CCF76B43DFE}" type="sibTrans" cxnId="{B3695E3C-BE7B-428A-8D95-34E8DC70C816}">
      <dgm:prSet/>
      <dgm:spPr/>
      <dgm:t>
        <a:bodyPr/>
        <a:lstStyle/>
        <a:p>
          <a:endParaRPr lang="en-US"/>
        </a:p>
      </dgm:t>
    </dgm:pt>
    <dgm:pt modelId="{BDCC4725-89C6-4CCA-A74E-E2C690D5CED6}">
      <dgm:prSet phldrT="[Text]"/>
      <dgm:spPr/>
      <dgm:t>
        <a:bodyPr/>
        <a:lstStyle/>
        <a:p>
          <a:r>
            <a:rPr lang="en-US" dirty="0"/>
            <a:t>Compromises</a:t>
          </a:r>
        </a:p>
      </dgm:t>
    </dgm:pt>
    <dgm:pt modelId="{6C253D62-CD85-46B8-8056-209876561364}" type="parTrans" cxnId="{5193C206-6A4A-45F0-8A71-9D427682BFC1}">
      <dgm:prSet/>
      <dgm:spPr/>
      <dgm:t>
        <a:bodyPr/>
        <a:lstStyle/>
        <a:p>
          <a:endParaRPr lang="en-US"/>
        </a:p>
      </dgm:t>
    </dgm:pt>
    <dgm:pt modelId="{152EC218-2378-446C-975D-F685DE89BA40}" type="sibTrans" cxnId="{5193C206-6A4A-45F0-8A71-9D427682BFC1}">
      <dgm:prSet/>
      <dgm:spPr/>
      <dgm:t>
        <a:bodyPr/>
        <a:lstStyle/>
        <a:p>
          <a:endParaRPr lang="en-US"/>
        </a:p>
      </dgm:t>
    </dgm:pt>
    <dgm:pt modelId="{C94C6F86-9664-466F-9B76-A771AB8E88CF}">
      <dgm:prSet phldrT="[Text]"/>
      <dgm:spPr/>
      <dgm:t>
        <a:bodyPr/>
        <a:lstStyle/>
        <a:p>
          <a:r>
            <a:rPr lang="en-US" dirty="0"/>
            <a:t>Directions</a:t>
          </a:r>
        </a:p>
      </dgm:t>
    </dgm:pt>
    <dgm:pt modelId="{1D4DCB60-3E01-40D6-B42F-36C070A4CFA4}" type="parTrans" cxnId="{47A23774-8DBF-4A09-9DB6-A598C87C1937}">
      <dgm:prSet/>
      <dgm:spPr/>
      <dgm:t>
        <a:bodyPr/>
        <a:lstStyle/>
        <a:p>
          <a:endParaRPr lang="en-US"/>
        </a:p>
      </dgm:t>
    </dgm:pt>
    <dgm:pt modelId="{CABCCE6B-8AEC-48F7-8BEE-831214408808}" type="sibTrans" cxnId="{47A23774-8DBF-4A09-9DB6-A598C87C1937}">
      <dgm:prSet/>
      <dgm:spPr/>
      <dgm:t>
        <a:bodyPr/>
        <a:lstStyle/>
        <a:p>
          <a:endParaRPr lang="en-US"/>
        </a:p>
      </dgm:t>
    </dgm:pt>
    <dgm:pt modelId="{6D6C5FF7-6503-440C-B3C2-A8F1B361693B}" type="pres">
      <dgm:prSet presAssocID="{AA83210F-CE06-491C-BC0D-A66DEFD5F11F}" presName="Name0" presStyleCnt="0">
        <dgm:presLayoutVars>
          <dgm:chMax/>
          <dgm:chPref/>
          <dgm:dir/>
        </dgm:presLayoutVars>
      </dgm:prSet>
      <dgm:spPr/>
    </dgm:pt>
    <dgm:pt modelId="{9E5BDB68-66ED-4864-90F9-A20AA0A4D5B9}" type="pres">
      <dgm:prSet presAssocID="{AE957ED7-FAAA-41BB-AF44-5FCB15FD7A7D}" presName="composite" presStyleCnt="0">
        <dgm:presLayoutVars>
          <dgm:chMax val="1"/>
          <dgm:chPref val="1"/>
        </dgm:presLayoutVars>
      </dgm:prSet>
      <dgm:spPr/>
    </dgm:pt>
    <dgm:pt modelId="{C9EFB8CA-2B55-4AE7-9532-6C083B8D5D2A}" type="pres">
      <dgm:prSet presAssocID="{AE957ED7-FAAA-41BB-AF44-5FCB15FD7A7D}" presName="Accent" presStyleLbl="trAlignAcc1" presStyleIdx="0" presStyleCnt="5">
        <dgm:presLayoutVars>
          <dgm:chMax val="0"/>
          <dgm:chPref val="0"/>
        </dgm:presLayoutVars>
      </dgm:prSet>
      <dgm:spPr/>
    </dgm:pt>
    <dgm:pt modelId="{63DDCA71-57DA-4436-A0B7-47BB83E93DBD}" type="pres">
      <dgm:prSet presAssocID="{AE957ED7-FAAA-41BB-AF44-5FCB15FD7A7D}" presName="Image" presStyleLbl="alignImgPlace1" presStyleIdx="0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Close-up of stack of pancakes with blackberries and blueberries on gray ceramic plate"/>
        </a:ext>
      </dgm:extLst>
    </dgm:pt>
    <dgm:pt modelId="{BD496861-B0B3-4E30-852F-356A506F5B7E}" type="pres">
      <dgm:prSet presAssocID="{AE957ED7-FAAA-41BB-AF44-5FCB15FD7A7D}" presName="ChildComposite" presStyleCnt="0"/>
      <dgm:spPr/>
    </dgm:pt>
    <dgm:pt modelId="{2AC6DE1F-E38B-4F63-8EAA-DDB55D8D90C7}" type="pres">
      <dgm:prSet presAssocID="{AE957ED7-FAAA-41BB-AF44-5FCB15FD7A7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E388FA8-2AAD-4926-9CDD-2EC0DAC73953}" type="pres">
      <dgm:prSet presAssocID="{AE957ED7-FAAA-41BB-AF44-5FCB15FD7A7D}" presName="Parent" presStyleLbl="revTx" presStyleIdx="0" presStyleCnt="5">
        <dgm:presLayoutVars>
          <dgm:chMax val="1"/>
          <dgm:chPref val="0"/>
          <dgm:bulletEnabled val="1"/>
        </dgm:presLayoutVars>
      </dgm:prSet>
      <dgm:spPr/>
    </dgm:pt>
    <dgm:pt modelId="{0581D6B6-752F-4954-9D65-0B376EF8CC23}" type="pres">
      <dgm:prSet presAssocID="{442B3582-B923-47D7-A794-90DC57FB812E}" presName="sibTrans" presStyleCnt="0"/>
      <dgm:spPr/>
    </dgm:pt>
    <dgm:pt modelId="{E7F56291-ED4C-4F16-9FBE-49C3D4983B47}" type="pres">
      <dgm:prSet presAssocID="{E33CDAB8-AE5C-4A6A-90C3-4B23A6258B88}" presName="composite" presStyleCnt="0">
        <dgm:presLayoutVars>
          <dgm:chMax val="1"/>
          <dgm:chPref val="1"/>
        </dgm:presLayoutVars>
      </dgm:prSet>
      <dgm:spPr/>
    </dgm:pt>
    <dgm:pt modelId="{217045EF-B531-4181-AE17-B1429AFBF53B}" type="pres">
      <dgm:prSet presAssocID="{E33CDAB8-AE5C-4A6A-90C3-4B23A6258B88}" presName="Accent" presStyleLbl="trAlignAcc1" presStyleIdx="1" presStyleCnt="5">
        <dgm:presLayoutVars>
          <dgm:chMax val="0"/>
          <dgm:chPref val="0"/>
        </dgm:presLayoutVars>
      </dgm:prSet>
      <dgm:spPr/>
    </dgm:pt>
    <dgm:pt modelId="{A2F95096-545D-445C-AFBF-085B2754CFA5}" type="pres">
      <dgm:prSet presAssocID="{E33CDAB8-AE5C-4A6A-90C3-4B23A6258B88}" presName="Image" presStyleLbl="alignImgPlace1" presStyleIdx="1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Person using anvil"/>
        </a:ext>
      </dgm:extLst>
    </dgm:pt>
    <dgm:pt modelId="{E2975871-0B5F-495C-AA96-DB53EE468E36}" type="pres">
      <dgm:prSet presAssocID="{E33CDAB8-AE5C-4A6A-90C3-4B23A6258B88}" presName="ChildComposite" presStyleCnt="0"/>
      <dgm:spPr/>
    </dgm:pt>
    <dgm:pt modelId="{01D0BF67-F804-4ABD-B505-56F565022D72}" type="pres">
      <dgm:prSet presAssocID="{E33CDAB8-AE5C-4A6A-90C3-4B23A6258B8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962DC12-BEB0-4281-B495-557328983040}" type="pres">
      <dgm:prSet presAssocID="{E33CDAB8-AE5C-4A6A-90C3-4B23A6258B88}" presName="Parent" presStyleLbl="revTx" presStyleIdx="1" presStyleCnt="5">
        <dgm:presLayoutVars>
          <dgm:chMax val="1"/>
          <dgm:chPref val="0"/>
          <dgm:bulletEnabled val="1"/>
        </dgm:presLayoutVars>
      </dgm:prSet>
      <dgm:spPr/>
    </dgm:pt>
    <dgm:pt modelId="{8CB47402-EE81-487C-BBD6-FEBE7233FF31}" type="pres">
      <dgm:prSet presAssocID="{C0A7AE7C-8FCF-4CD3-ACF0-9D4CB0F7E8CF}" presName="sibTrans" presStyleCnt="0"/>
      <dgm:spPr/>
    </dgm:pt>
    <dgm:pt modelId="{B8812775-7BE0-47D5-84F3-63FAF3C32738}" type="pres">
      <dgm:prSet presAssocID="{C94C6F86-9664-466F-9B76-A771AB8E88CF}" presName="composite" presStyleCnt="0">
        <dgm:presLayoutVars>
          <dgm:chMax val="1"/>
          <dgm:chPref val="1"/>
        </dgm:presLayoutVars>
      </dgm:prSet>
      <dgm:spPr/>
    </dgm:pt>
    <dgm:pt modelId="{B31BACD9-B29F-4BF5-BFBB-1EF4C01E94B4}" type="pres">
      <dgm:prSet presAssocID="{C94C6F86-9664-466F-9B76-A771AB8E88CF}" presName="Accent" presStyleLbl="trAlignAcc1" presStyleIdx="2" presStyleCnt="5">
        <dgm:presLayoutVars>
          <dgm:chMax val="0"/>
          <dgm:chPref val="0"/>
        </dgm:presLayoutVars>
      </dgm:prSet>
      <dgm:spPr/>
    </dgm:pt>
    <dgm:pt modelId="{17791551-BCC8-49C6-AC7F-2629750DA0C1}" type="pres">
      <dgm:prSet presAssocID="{C94C6F86-9664-466F-9B76-A771AB8E88CF}" presName="Image" presStyleLbl="alignImgPlace1" presStyleIdx="2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Hiker on top of mountain holding map"/>
        </a:ext>
      </dgm:extLst>
    </dgm:pt>
    <dgm:pt modelId="{17F65ABB-77C8-4290-BFC8-50F5911C3085}" type="pres">
      <dgm:prSet presAssocID="{C94C6F86-9664-466F-9B76-A771AB8E88CF}" presName="ChildComposite" presStyleCnt="0"/>
      <dgm:spPr/>
    </dgm:pt>
    <dgm:pt modelId="{559D21D8-97FE-4FB9-8751-3172291C927A}" type="pres">
      <dgm:prSet presAssocID="{C94C6F86-9664-466F-9B76-A771AB8E88C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4538309-F317-4084-85E9-1262383842EA}" type="pres">
      <dgm:prSet presAssocID="{C94C6F86-9664-466F-9B76-A771AB8E88CF}" presName="Parent" presStyleLbl="revTx" presStyleIdx="2" presStyleCnt="5">
        <dgm:presLayoutVars>
          <dgm:chMax val="1"/>
          <dgm:chPref val="0"/>
          <dgm:bulletEnabled val="1"/>
        </dgm:presLayoutVars>
      </dgm:prSet>
      <dgm:spPr/>
    </dgm:pt>
    <dgm:pt modelId="{792072D1-A73E-4E0A-968A-6F8260444D34}" type="pres">
      <dgm:prSet presAssocID="{CABCCE6B-8AEC-48F7-8BEE-831214408808}" presName="sibTrans" presStyleCnt="0"/>
      <dgm:spPr/>
    </dgm:pt>
    <dgm:pt modelId="{6B50C0C8-265F-4478-A2B5-E16C74A483AF}" type="pres">
      <dgm:prSet presAssocID="{C13AF2B2-99DD-4BA0-8355-BD435B09FB65}" presName="composite" presStyleCnt="0">
        <dgm:presLayoutVars>
          <dgm:chMax val="1"/>
          <dgm:chPref val="1"/>
        </dgm:presLayoutVars>
      </dgm:prSet>
      <dgm:spPr/>
    </dgm:pt>
    <dgm:pt modelId="{562CBEF9-3E42-462E-9708-A39EE7976AE5}" type="pres">
      <dgm:prSet presAssocID="{C13AF2B2-99DD-4BA0-8355-BD435B09FB65}" presName="Accent" presStyleLbl="trAlignAcc1" presStyleIdx="3" presStyleCnt="5">
        <dgm:presLayoutVars>
          <dgm:chMax val="0"/>
          <dgm:chPref val="0"/>
        </dgm:presLayoutVars>
      </dgm:prSet>
      <dgm:spPr/>
    </dgm:pt>
    <dgm:pt modelId="{EE040230-D613-4A36-8796-D0963B28DD30}" type="pres">
      <dgm:prSet presAssocID="{C13AF2B2-99DD-4BA0-8355-BD435B09FB65}" presName="Image" presStyleLbl="alignImgPlace1" presStyleIdx="3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Invisible man in suit"/>
        </a:ext>
      </dgm:extLst>
    </dgm:pt>
    <dgm:pt modelId="{E26E67FF-0CAE-493F-9305-F56DF2A8A7AF}" type="pres">
      <dgm:prSet presAssocID="{C13AF2B2-99DD-4BA0-8355-BD435B09FB65}" presName="ChildComposite" presStyleCnt="0"/>
      <dgm:spPr/>
    </dgm:pt>
    <dgm:pt modelId="{4F3424CD-698E-42B0-A518-4ACEA4AFA89E}" type="pres">
      <dgm:prSet presAssocID="{C13AF2B2-99DD-4BA0-8355-BD435B09FB6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39F4120-DDD3-4DA9-B5EE-9FF0B3230B7A}" type="pres">
      <dgm:prSet presAssocID="{C13AF2B2-99DD-4BA0-8355-BD435B09FB65}" presName="Parent" presStyleLbl="revTx" presStyleIdx="3" presStyleCnt="5">
        <dgm:presLayoutVars>
          <dgm:chMax val="1"/>
          <dgm:chPref val="0"/>
          <dgm:bulletEnabled val="1"/>
        </dgm:presLayoutVars>
      </dgm:prSet>
      <dgm:spPr/>
    </dgm:pt>
    <dgm:pt modelId="{E2519EA8-0BDA-4302-813B-4A265D82AA05}" type="pres">
      <dgm:prSet presAssocID="{8131F004-07A9-4D40-BFEC-7CCF76B43DFE}" presName="sibTrans" presStyleCnt="0"/>
      <dgm:spPr/>
    </dgm:pt>
    <dgm:pt modelId="{FD90A955-3CF3-4F9F-BC49-EA848FC63BEC}" type="pres">
      <dgm:prSet presAssocID="{BDCC4725-89C6-4CCA-A74E-E2C690D5CED6}" presName="composite" presStyleCnt="0">
        <dgm:presLayoutVars>
          <dgm:chMax val="1"/>
          <dgm:chPref val="1"/>
        </dgm:presLayoutVars>
      </dgm:prSet>
      <dgm:spPr/>
    </dgm:pt>
    <dgm:pt modelId="{B9963D46-3DAC-4904-9554-370DCB933EF3}" type="pres">
      <dgm:prSet presAssocID="{BDCC4725-89C6-4CCA-A74E-E2C690D5CED6}" presName="Accent" presStyleLbl="trAlignAcc1" presStyleIdx="4" presStyleCnt="5">
        <dgm:presLayoutVars>
          <dgm:chMax val="0"/>
          <dgm:chPref val="0"/>
        </dgm:presLayoutVars>
      </dgm:prSet>
      <dgm:spPr/>
    </dgm:pt>
    <dgm:pt modelId="{E499557D-FD59-4F97-9B88-BCEE4871DEED}" type="pres">
      <dgm:prSet presAssocID="{BDCC4725-89C6-4CCA-A74E-E2C690D5CED6}" presName="Image" presStyleLbl="alignImgPlace1" presStyleIdx="4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extLst>
        <a:ext uri="{E40237B7-FDA0-4F09-8148-C483321AD2D9}">
          <dgm14:cNvPr xmlns:dgm14="http://schemas.microsoft.com/office/drawing/2010/diagram" id="0" name="" descr="Holding hands"/>
        </a:ext>
      </dgm:extLst>
    </dgm:pt>
    <dgm:pt modelId="{3E441266-4325-4806-9EE5-70A25DD9E02E}" type="pres">
      <dgm:prSet presAssocID="{BDCC4725-89C6-4CCA-A74E-E2C690D5CED6}" presName="ChildComposite" presStyleCnt="0"/>
      <dgm:spPr/>
    </dgm:pt>
    <dgm:pt modelId="{34E786BF-C566-40A8-9E9E-990DF51C6D6F}" type="pres">
      <dgm:prSet presAssocID="{BDCC4725-89C6-4CCA-A74E-E2C690D5CED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EE72080-E81E-4CC8-8806-FCE5BA1ACFBA}" type="pres">
      <dgm:prSet presAssocID="{BDCC4725-89C6-4CCA-A74E-E2C690D5CED6}" presName="Parent" presStyleLbl="revTx" presStyleIdx="4" presStyleCnt="5">
        <dgm:presLayoutVars>
          <dgm:chMax val="1"/>
          <dgm:chPref val="0"/>
          <dgm:bulletEnabled val="1"/>
        </dgm:presLayoutVars>
      </dgm:prSet>
      <dgm:spPr/>
    </dgm:pt>
  </dgm:ptLst>
  <dgm:cxnLst>
    <dgm:cxn modelId="{5193C206-6A4A-45F0-8A71-9D427682BFC1}" srcId="{AA83210F-CE06-491C-BC0D-A66DEFD5F11F}" destId="{BDCC4725-89C6-4CCA-A74E-E2C690D5CED6}" srcOrd="4" destOrd="0" parTransId="{6C253D62-CD85-46B8-8056-209876561364}" sibTransId="{152EC218-2378-446C-975D-F685DE89BA40}"/>
    <dgm:cxn modelId="{EB3E1726-1B1D-42A0-8BA2-E47FF2662D9B}" type="presOf" srcId="{C94C6F86-9664-466F-9B76-A771AB8E88CF}" destId="{14538309-F317-4084-85E9-1262383842EA}" srcOrd="0" destOrd="0" presId="urn:microsoft.com/office/officeart/2008/layout/CaptionedPictures"/>
    <dgm:cxn modelId="{A1D32527-5EDB-42AA-9175-1A3A75DA294F}" type="presOf" srcId="{E33CDAB8-AE5C-4A6A-90C3-4B23A6258B88}" destId="{6962DC12-BEB0-4281-B495-557328983040}" srcOrd="0" destOrd="0" presId="urn:microsoft.com/office/officeart/2008/layout/CaptionedPictures"/>
    <dgm:cxn modelId="{B3695E3C-BE7B-428A-8D95-34E8DC70C816}" srcId="{AA83210F-CE06-491C-BC0D-A66DEFD5F11F}" destId="{C13AF2B2-99DD-4BA0-8355-BD435B09FB65}" srcOrd="3" destOrd="0" parTransId="{67B21647-91DA-4EE6-BE58-3C40D3C38306}" sibTransId="{8131F004-07A9-4D40-BFEC-7CCF76B43DFE}"/>
    <dgm:cxn modelId="{47A23774-8DBF-4A09-9DB6-A598C87C1937}" srcId="{AA83210F-CE06-491C-BC0D-A66DEFD5F11F}" destId="{C94C6F86-9664-466F-9B76-A771AB8E88CF}" srcOrd="2" destOrd="0" parTransId="{1D4DCB60-3E01-40D6-B42F-36C070A4CFA4}" sibTransId="{CABCCE6B-8AEC-48F7-8BEE-831214408808}"/>
    <dgm:cxn modelId="{DD05D99A-8FCB-438E-8FB5-7474781E04B8}" type="presOf" srcId="{AE957ED7-FAAA-41BB-AF44-5FCB15FD7A7D}" destId="{0E388FA8-2AAD-4926-9CDD-2EC0DAC73953}" srcOrd="0" destOrd="0" presId="urn:microsoft.com/office/officeart/2008/layout/CaptionedPictures"/>
    <dgm:cxn modelId="{E55A0C9F-A703-4278-B67A-0EA552CB7780}" type="presOf" srcId="{AA83210F-CE06-491C-BC0D-A66DEFD5F11F}" destId="{6D6C5FF7-6503-440C-B3C2-A8F1B361693B}" srcOrd="0" destOrd="0" presId="urn:microsoft.com/office/officeart/2008/layout/CaptionedPictures"/>
    <dgm:cxn modelId="{F12807AA-648C-4697-B348-D0E2349882C0}" srcId="{AA83210F-CE06-491C-BC0D-A66DEFD5F11F}" destId="{AE957ED7-FAAA-41BB-AF44-5FCB15FD7A7D}" srcOrd="0" destOrd="0" parTransId="{C80EAF8F-3B46-48A6-8AA7-FC99DA5F2490}" sibTransId="{442B3582-B923-47D7-A794-90DC57FB812E}"/>
    <dgm:cxn modelId="{1FAC6AC5-D9C8-418F-A613-F6AC7E28C207}" srcId="{AA83210F-CE06-491C-BC0D-A66DEFD5F11F}" destId="{E33CDAB8-AE5C-4A6A-90C3-4B23A6258B88}" srcOrd="1" destOrd="0" parTransId="{AFCAD939-5041-4779-B675-F325D361B0A5}" sibTransId="{C0A7AE7C-8FCF-4CD3-ACF0-9D4CB0F7E8CF}"/>
    <dgm:cxn modelId="{8519A5DC-5FD7-4847-B839-34AC096580C7}" type="presOf" srcId="{C13AF2B2-99DD-4BA0-8355-BD435B09FB65}" destId="{C39F4120-DDD3-4DA9-B5EE-9FF0B3230B7A}" srcOrd="0" destOrd="0" presId="urn:microsoft.com/office/officeart/2008/layout/CaptionedPictures"/>
    <dgm:cxn modelId="{9E9F1EDE-42E0-40A7-830C-5AFCC95A73ED}" type="presOf" srcId="{BDCC4725-89C6-4CCA-A74E-E2C690D5CED6}" destId="{0EE72080-E81E-4CC8-8806-FCE5BA1ACFBA}" srcOrd="0" destOrd="0" presId="urn:microsoft.com/office/officeart/2008/layout/CaptionedPictures"/>
    <dgm:cxn modelId="{7F32CEE1-65E6-4667-8F53-DB49FB8DBB93}" type="presParOf" srcId="{6D6C5FF7-6503-440C-B3C2-A8F1B361693B}" destId="{9E5BDB68-66ED-4864-90F9-A20AA0A4D5B9}" srcOrd="0" destOrd="0" presId="urn:microsoft.com/office/officeart/2008/layout/CaptionedPictures"/>
    <dgm:cxn modelId="{736D6295-AB9F-4B1B-AF43-396A56C0977C}" type="presParOf" srcId="{9E5BDB68-66ED-4864-90F9-A20AA0A4D5B9}" destId="{C9EFB8CA-2B55-4AE7-9532-6C083B8D5D2A}" srcOrd="0" destOrd="0" presId="urn:microsoft.com/office/officeart/2008/layout/CaptionedPictures"/>
    <dgm:cxn modelId="{F6BEEC20-994B-4945-9EB5-54D93CD4DFFE}" type="presParOf" srcId="{9E5BDB68-66ED-4864-90F9-A20AA0A4D5B9}" destId="{63DDCA71-57DA-4436-A0B7-47BB83E93DBD}" srcOrd="1" destOrd="0" presId="urn:microsoft.com/office/officeart/2008/layout/CaptionedPictures"/>
    <dgm:cxn modelId="{00D8B8B3-1457-444A-A34C-223C50977610}" type="presParOf" srcId="{9E5BDB68-66ED-4864-90F9-A20AA0A4D5B9}" destId="{BD496861-B0B3-4E30-852F-356A506F5B7E}" srcOrd="2" destOrd="0" presId="urn:microsoft.com/office/officeart/2008/layout/CaptionedPictures"/>
    <dgm:cxn modelId="{E33105C3-D622-4414-945A-BC7D53635850}" type="presParOf" srcId="{BD496861-B0B3-4E30-852F-356A506F5B7E}" destId="{2AC6DE1F-E38B-4F63-8EAA-DDB55D8D90C7}" srcOrd="0" destOrd="0" presId="urn:microsoft.com/office/officeart/2008/layout/CaptionedPictures"/>
    <dgm:cxn modelId="{EF2E7409-4BD3-473B-AEB3-8291DD88FFC6}" type="presParOf" srcId="{BD496861-B0B3-4E30-852F-356A506F5B7E}" destId="{0E388FA8-2AAD-4926-9CDD-2EC0DAC73953}" srcOrd="1" destOrd="0" presId="urn:microsoft.com/office/officeart/2008/layout/CaptionedPictures"/>
    <dgm:cxn modelId="{3F0F8218-40E1-4628-B718-5BF7089FDF9C}" type="presParOf" srcId="{6D6C5FF7-6503-440C-B3C2-A8F1B361693B}" destId="{0581D6B6-752F-4954-9D65-0B376EF8CC23}" srcOrd="1" destOrd="0" presId="urn:microsoft.com/office/officeart/2008/layout/CaptionedPictures"/>
    <dgm:cxn modelId="{97FEDE3E-8C39-4F0C-9CD8-76EBE96B7A96}" type="presParOf" srcId="{6D6C5FF7-6503-440C-B3C2-A8F1B361693B}" destId="{E7F56291-ED4C-4F16-9FBE-49C3D4983B47}" srcOrd="2" destOrd="0" presId="urn:microsoft.com/office/officeart/2008/layout/CaptionedPictures"/>
    <dgm:cxn modelId="{F6B07364-6012-4CF2-9C0C-FB061B967B03}" type="presParOf" srcId="{E7F56291-ED4C-4F16-9FBE-49C3D4983B47}" destId="{217045EF-B531-4181-AE17-B1429AFBF53B}" srcOrd="0" destOrd="0" presId="urn:microsoft.com/office/officeart/2008/layout/CaptionedPictures"/>
    <dgm:cxn modelId="{25F1A238-1716-4FDF-8CC3-C6A50FF35555}" type="presParOf" srcId="{E7F56291-ED4C-4F16-9FBE-49C3D4983B47}" destId="{A2F95096-545D-445C-AFBF-085B2754CFA5}" srcOrd="1" destOrd="0" presId="urn:microsoft.com/office/officeart/2008/layout/CaptionedPictures"/>
    <dgm:cxn modelId="{1A1DF588-A1B3-4501-AAF0-588D4B79E64F}" type="presParOf" srcId="{E7F56291-ED4C-4F16-9FBE-49C3D4983B47}" destId="{E2975871-0B5F-495C-AA96-DB53EE468E36}" srcOrd="2" destOrd="0" presId="urn:microsoft.com/office/officeart/2008/layout/CaptionedPictures"/>
    <dgm:cxn modelId="{2AAB9D8F-7D63-4307-90C0-9EE3BCD28601}" type="presParOf" srcId="{E2975871-0B5F-495C-AA96-DB53EE468E36}" destId="{01D0BF67-F804-4ABD-B505-56F565022D72}" srcOrd="0" destOrd="0" presId="urn:microsoft.com/office/officeart/2008/layout/CaptionedPictures"/>
    <dgm:cxn modelId="{09EBAC9F-A0A3-461A-B34B-0D2A33616BBF}" type="presParOf" srcId="{E2975871-0B5F-495C-AA96-DB53EE468E36}" destId="{6962DC12-BEB0-4281-B495-557328983040}" srcOrd="1" destOrd="0" presId="urn:microsoft.com/office/officeart/2008/layout/CaptionedPictures"/>
    <dgm:cxn modelId="{EDB778B1-57CB-4011-8CE6-3AFD5AF48171}" type="presParOf" srcId="{6D6C5FF7-6503-440C-B3C2-A8F1B361693B}" destId="{8CB47402-EE81-487C-BBD6-FEBE7233FF31}" srcOrd="3" destOrd="0" presId="urn:microsoft.com/office/officeart/2008/layout/CaptionedPictures"/>
    <dgm:cxn modelId="{D386C983-7F33-4C86-B9D8-F8E8F1F48765}" type="presParOf" srcId="{6D6C5FF7-6503-440C-B3C2-A8F1B361693B}" destId="{B8812775-7BE0-47D5-84F3-63FAF3C32738}" srcOrd="4" destOrd="0" presId="urn:microsoft.com/office/officeart/2008/layout/CaptionedPictures"/>
    <dgm:cxn modelId="{4BDDA58D-FFD3-494A-BB68-662CB471697C}" type="presParOf" srcId="{B8812775-7BE0-47D5-84F3-63FAF3C32738}" destId="{B31BACD9-B29F-4BF5-BFBB-1EF4C01E94B4}" srcOrd="0" destOrd="0" presId="urn:microsoft.com/office/officeart/2008/layout/CaptionedPictures"/>
    <dgm:cxn modelId="{4FF5F400-A152-4F18-B771-7E8C156ED7EE}" type="presParOf" srcId="{B8812775-7BE0-47D5-84F3-63FAF3C32738}" destId="{17791551-BCC8-49C6-AC7F-2629750DA0C1}" srcOrd="1" destOrd="0" presId="urn:microsoft.com/office/officeart/2008/layout/CaptionedPictures"/>
    <dgm:cxn modelId="{1A37979E-1667-42B8-808A-90C44F174B9C}" type="presParOf" srcId="{B8812775-7BE0-47D5-84F3-63FAF3C32738}" destId="{17F65ABB-77C8-4290-BFC8-50F5911C3085}" srcOrd="2" destOrd="0" presId="urn:microsoft.com/office/officeart/2008/layout/CaptionedPictures"/>
    <dgm:cxn modelId="{D6980297-3D1D-4ECA-953F-84AE191CFBC3}" type="presParOf" srcId="{17F65ABB-77C8-4290-BFC8-50F5911C3085}" destId="{559D21D8-97FE-4FB9-8751-3172291C927A}" srcOrd="0" destOrd="0" presId="urn:microsoft.com/office/officeart/2008/layout/CaptionedPictures"/>
    <dgm:cxn modelId="{F4B5619A-F6A3-4FA1-AA60-1FF2F1A6215C}" type="presParOf" srcId="{17F65ABB-77C8-4290-BFC8-50F5911C3085}" destId="{14538309-F317-4084-85E9-1262383842EA}" srcOrd="1" destOrd="0" presId="urn:microsoft.com/office/officeart/2008/layout/CaptionedPictures"/>
    <dgm:cxn modelId="{C9981BDE-F8FD-4490-8E41-EA2AAD1404EE}" type="presParOf" srcId="{6D6C5FF7-6503-440C-B3C2-A8F1B361693B}" destId="{792072D1-A73E-4E0A-968A-6F8260444D34}" srcOrd="5" destOrd="0" presId="urn:microsoft.com/office/officeart/2008/layout/CaptionedPictures"/>
    <dgm:cxn modelId="{07D6DB6C-7D5C-4690-927A-8A56F61F666F}" type="presParOf" srcId="{6D6C5FF7-6503-440C-B3C2-A8F1B361693B}" destId="{6B50C0C8-265F-4478-A2B5-E16C74A483AF}" srcOrd="6" destOrd="0" presId="urn:microsoft.com/office/officeart/2008/layout/CaptionedPictures"/>
    <dgm:cxn modelId="{FFF49F9D-80C4-482E-88FF-7EA65562EED0}" type="presParOf" srcId="{6B50C0C8-265F-4478-A2B5-E16C74A483AF}" destId="{562CBEF9-3E42-462E-9708-A39EE7976AE5}" srcOrd="0" destOrd="0" presId="urn:microsoft.com/office/officeart/2008/layout/CaptionedPictures"/>
    <dgm:cxn modelId="{498FC40D-FAA8-4490-A4EF-179C0E7D21FE}" type="presParOf" srcId="{6B50C0C8-265F-4478-A2B5-E16C74A483AF}" destId="{EE040230-D613-4A36-8796-D0963B28DD30}" srcOrd="1" destOrd="0" presId="urn:microsoft.com/office/officeart/2008/layout/CaptionedPictures"/>
    <dgm:cxn modelId="{E2FA11A9-BA98-4FD5-97CC-F59D0741CAF5}" type="presParOf" srcId="{6B50C0C8-265F-4478-A2B5-E16C74A483AF}" destId="{E26E67FF-0CAE-493F-9305-F56DF2A8A7AF}" srcOrd="2" destOrd="0" presId="urn:microsoft.com/office/officeart/2008/layout/CaptionedPictures"/>
    <dgm:cxn modelId="{F8F37D5B-5421-46E2-BEEE-EBC6A423824C}" type="presParOf" srcId="{E26E67FF-0CAE-493F-9305-F56DF2A8A7AF}" destId="{4F3424CD-698E-42B0-A518-4ACEA4AFA89E}" srcOrd="0" destOrd="0" presId="urn:microsoft.com/office/officeart/2008/layout/CaptionedPictures"/>
    <dgm:cxn modelId="{CF64BE3B-2FAD-45B8-9480-CC43BB1FB73D}" type="presParOf" srcId="{E26E67FF-0CAE-493F-9305-F56DF2A8A7AF}" destId="{C39F4120-DDD3-4DA9-B5EE-9FF0B3230B7A}" srcOrd="1" destOrd="0" presId="urn:microsoft.com/office/officeart/2008/layout/CaptionedPictures"/>
    <dgm:cxn modelId="{C6D7D6D2-BD28-450F-9519-2F6E86212FFD}" type="presParOf" srcId="{6D6C5FF7-6503-440C-B3C2-A8F1B361693B}" destId="{E2519EA8-0BDA-4302-813B-4A265D82AA05}" srcOrd="7" destOrd="0" presId="urn:microsoft.com/office/officeart/2008/layout/CaptionedPictures"/>
    <dgm:cxn modelId="{11BF0202-FFA7-47A3-ABC9-A8D577F4EEEF}" type="presParOf" srcId="{6D6C5FF7-6503-440C-B3C2-A8F1B361693B}" destId="{FD90A955-3CF3-4F9F-BC49-EA848FC63BEC}" srcOrd="8" destOrd="0" presId="urn:microsoft.com/office/officeart/2008/layout/CaptionedPictures"/>
    <dgm:cxn modelId="{09A18D98-CFE7-480C-A374-4E3EE5468D66}" type="presParOf" srcId="{FD90A955-3CF3-4F9F-BC49-EA848FC63BEC}" destId="{B9963D46-3DAC-4904-9554-370DCB933EF3}" srcOrd="0" destOrd="0" presId="urn:microsoft.com/office/officeart/2008/layout/CaptionedPictures"/>
    <dgm:cxn modelId="{F56B555C-ACAD-4E01-A22F-0D96CCAB7899}" type="presParOf" srcId="{FD90A955-3CF3-4F9F-BC49-EA848FC63BEC}" destId="{E499557D-FD59-4F97-9B88-BCEE4871DEED}" srcOrd="1" destOrd="0" presId="urn:microsoft.com/office/officeart/2008/layout/CaptionedPictures"/>
    <dgm:cxn modelId="{D668A7AA-D827-4C59-AEAC-C2E82FBED603}" type="presParOf" srcId="{FD90A955-3CF3-4F9F-BC49-EA848FC63BEC}" destId="{3E441266-4325-4806-9EE5-70A25DD9E02E}" srcOrd="2" destOrd="0" presId="urn:microsoft.com/office/officeart/2008/layout/CaptionedPictures"/>
    <dgm:cxn modelId="{3A0AD712-8F96-45D3-B42E-6BECAA123F08}" type="presParOf" srcId="{3E441266-4325-4806-9EE5-70A25DD9E02E}" destId="{34E786BF-C566-40A8-9E9E-990DF51C6D6F}" srcOrd="0" destOrd="0" presId="urn:microsoft.com/office/officeart/2008/layout/CaptionedPictures"/>
    <dgm:cxn modelId="{6AD119C3-E1ED-47C3-9E08-2A861BADA4DF}" type="presParOf" srcId="{3E441266-4325-4806-9EE5-70A25DD9E02E}" destId="{0EE72080-E81E-4CC8-8806-FCE5BA1ACFB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FFEBC9-7B61-47B6-917C-7AFEC8A561E2}" type="doc">
      <dgm:prSet loTypeId="urn:microsoft.com/office/officeart/2005/8/layout/list1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4923326-AA3D-4666-A07F-683E9D4313F5}">
      <dgm:prSet/>
      <dgm:spPr/>
      <dgm:t>
        <a:bodyPr/>
        <a:lstStyle/>
        <a:p>
          <a:r>
            <a:rPr lang="en-US" baseline="0" dirty="0">
              <a:solidFill>
                <a:schemeClr val="bg2"/>
              </a:solidFill>
            </a:rPr>
            <a:t>Instructions</a:t>
          </a:r>
          <a:endParaRPr lang="en-US" dirty="0">
            <a:solidFill>
              <a:schemeClr val="bg2"/>
            </a:solidFill>
          </a:endParaRPr>
        </a:p>
      </dgm:t>
    </dgm:pt>
    <dgm:pt modelId="{32D72507-05A9-40DD-97A3-13232F4763B8}" type="parTrans" cxnId="{A3F91CE4-82F9-4838-95A3-4E846F4ADDDB}">
      <dgm:prSet/>
      <dgm:spPr/>
      <dgm:t>
        <a:bodyPr/>
        <a:lstStyle/>
        <a:p>
          <a:endParaRPr lang="en-US"/>
        </a:p>
      </dgm:t>
    </dgm:pt>
    <dgm:pt modelId="{4654CF53-8601-43DE-A0DD-19C8F4272EED}" type="sibTrans" cxnId="{A3F91CE4-82F9-4838-95A3-4E846F4ADDDB}">
      <dgm:prSet/>
      <dgm:spPr/>
      <dgm:t>
        <a:bodyPr/>
        <a:lstStyle/>
        <a:p>
          <a:endParaRPr lang="en-US"/>
        </a:p>
      </dgm:t>
    </dgm:pt>
    <dgm:pt modelId="{31420E41-4454-41F4-AE68-B272C1C2562D}">
      <dgm:prSet/>
      <dgm:spPr/>
      <dgm:t>
        <a:bodyPr/>
        <a:lstStyle/>
        <a:p>
          <a:r>
            <a:rPr lang="en-US" i="1" baseline="0" dirty="0">
              <a:solidFill>
                <a:schemeClr val="tx2"/>
              </a:solidFill>
            </a:rPr>
            <a:t>“You can grow tomatoes by following these five steps.”</a:t>
          </a:r>
          <a:endParaRPr lang="en-US" dirty="0">
            <a:solidFill>
              <a:schemeClr val="tx2"/>
            </a:solidFill>
          </a:endParaRPr>
        </a:p>
      </dgm:t>
    </dgm:pt>
    <dgm:pt modelId="{0788E7C1-B929-48C5-8CA3-9121CA0DD8E7}" type="parTrans" cxnId="{89E69903-D347-4178-A018-82704822CF1B}">
      <dgm:prSet/>
      <dgm:spPr/>
      <dgm:t>
        <a:bodyPr/>
        <a:lstStyle/>
        <a:p>
          <a:endParaRPr lang="en-US"/>
        </a:p>
      </dgm:t>
    </dgm:pt>
    <dgm:pt modelId="{C7AFFAE8-1504-41C4-80BD-81C53785DDA2}" type="sibTrans" cxnId="{89E69903-D347-4178-A018-82704822CF1B}">
      <dgm:prSet/>
      <dgm:spPr/>
      <dgm:t>
        <a:bodyPr/>
        <a:lstStyle/>
        <a:p>
          <a:endParaRPr lang="en-US"/>
        </a:p>
      </dgm:t>
    </dgm:pt>
    <dgm:pt modelId="{D43A9D26-5781-4A85-BBFA-CFE62824FA61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Explanation</a:t>
          </a:r>
          <a:endParaRPr lang="en-US" dirty="0">
            <a:solidFill>
              <a:schemeClr val="tx2"/>
            </a:solidFill>
          </a:endParaRPr>
        </a:p>
      </dgm:t>
    </dgm:pt>
    <dgm:pt modelId="{5433AE7C-E328-456E-BB59-FA8513474DF7}" type="parTrans" cxnId="{E038012D-4C59-4923-AF9F-3D42035E390E}">
      <dgm:prSet/>
      <dgm:spPr/>
      <dgm:t>
        <a:bodyPr/>
        <a:lstStyle/>
        <a:p>
          <a:endParaRPr lang="en-US"/>
        </a:p>
      </dgm:t>
    </dgm:pt>
    <dgm:pt modelId="{B02B409C-5A24-43DF-A968-C8EDC36261B5}" type="sibTrans" cxnId="{E038012D-4C59-4923-AF9F-3D42035E390E}">
      <dgm:prSet/>
      <dgm:spPr/>
      <dgm:t>
        <a:bodyPr/>
        <a:lstStyle/>
        <a:p>
          <a:endParaRPr lang="en-US"/>
        </a:p>
      </dgm:t>
    </dgm:pt>
    <dgm:pt modelId="{579B3427-8E94-4974-B8AA-79035B9B02B9}">
      <dgm:prSet/>
      <dgm:spPr/>
      <dgm:t>
        <a:bodyPr/>
        <a:lstStyle/>
        <a:p>
          <a:r>
            <a:rPr lang="en-US" i="1" baseline="0" dirty="0">
              <a:solidFill>
                <a:schemeClr val="tx2"/>
              </a:solidFill>
            </a:rPr>
            <a:t>“There were several steps involved in the school board’s decision to change the curriculum.”</a:t>
          </a:r>
          <a:endParaRPr lang="en-US" dirty="0">
            <a:solidFill>
              <a:schemeClr val="tx2"/>
            </a:solidFill>
          </a:endParaRPr>
        </a:p>
      </dgm:t>
    </dgm:pt>
    <dgm:pt modelId="{EBBCC101-4C05-4FCF-9BB5-54A0A04413E2}" type="parTrans" cxnId="{56E9FDF2-8C33-44A2-85FB-E4E05FC25DCA}">
      <dgm:prSet/>
      <dgm:spPr/>
      <dgm:t>
        <a:bodyPr/>
        <a:lstStyle/>
        <a:p>
          <a:endParaRPr lang="en-US"/>
        </a:p>
      </dgm:t>
    </dgm:pt>
    <dgm:pt modelId="{003FCAC2-A1CE-4AC6-875B-95209F012044}" type="sibTrans" cxnId="{56E9FDF2-8C33-44A2-85FB-E4E05FC25DCA}">
      <dgm:prSet/>
      <dgm:spPr/>
      <dgm:t>
        <a:bodyPr/>
        <a:lstStyle/>
        <a:p>
          <a:endParaRPr lang="en-US"/>
        </a:p>
      </dgm:t>
    </dgm:pt>
    <dgm:pt modelId="{1B7511CE-8B98-4DB9-B3DF-2B2D7F824FF5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Present Tense</a:t>
          </a:r>
          <a:endParaRPr lang="en-US" dirty="0">
            <a:solidFill>
              <a:schemeClr val="tx2"/>
            </a:solidFill>
          </a:endParaRPr>
        </a:p>
      </dgm:t>
    </dgm:pt>
    <dgm:pt modelId="{B456888A-106B-49EB-AEA2-F961D1AE865F}" type="parTrans" cxnId="{589012DD-5753-4C4F-B6E6-C3FC923B66E7}">
      <dgm:prSet/>
      <dgm:spPr/>
      <dgm:t>
        <a:bodyPr/>
        <a:lstStyle/>
        <a:p>
          <a:endParaRPr lang="en-US"/>
        </a:p>
      </dgm:t>
    </dgm:pt>
    <dgm:pt modelId="{C3A3F84C-CC5C-41AE-9F98-8D9CD619ACD0}" type="sibTrans" cxnId="{589012DD-5753-4C4F-B6E6-C3FC923B66E7}">
      <dgm:prSet/>
      <dgm:spPr/>
      <dgm:t>
        <a:bodyPr/>
        <a:lstStyle/>
        <a:p>
          <a:endParaRPr lang="en-US"/>
        </a:p>
      </dgm:t>
    </dgm:pt>
    <dgm:pt modelId="{D244274E-39D3-46CB-A7D1-76B4333D434B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Second Person</a:t>
          </a:r>
        </a:p>
      </dgm:t>
    </dgm:pt>
    <dgm:pt modelId="{3AAB7930-7EA4-49AF-A604-3FCB42444BB7}" type="parTrans" cxnId="{657696EB-1C06-4EB1-9BC5-067737F97F41}">
      <dgm:prSet/>
      <dgm:spPr/>
      <dgm:t>
        <a:bodyPr/>
        <a:lstStyle/>
        <a:p>
          <a:endParaRPr lang="en-US"/>
        </a:p>
      </dgm:t>
    </dgm:pt>
    <dgm:pt modelId="{ED6CF138-6FEB-4C49-98CA-35C076B05CE9}" type="sibTrans" cxnId="{657696EB-1C06-4EB1-9BC5-067737F97F41}">
      <dgm:prSet/>
      <dgm:spPr/>
      <dgm:t>
        <a:bodyPr/>
        <a:lstStyle/>
        <a:p>
          <a:endParaRPr lang="en-US"/>
        </a:p>
      </dgm:t>
    </dgm:pt>
    <dgm:pt modelId="{3BCAE394-F25D-4F65-AE27-DF18E682A375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Past Tense</a:t>
          </a:r>
          <a:endParaRPr lang="en-US" dirty="0">
            <a:solidFill>
              <a:schemeClr val="tx2"/>
            </a:solidFill>
          </a:endParaRPr>
        </a:p>
      </dgm:t>
    </dgm:pt>
    <dgm:pt modelId="{D3945F36-C50A-4ED5-8E6C-876FBC071242}" type="parTrans" cxnId="{BFD1DD7B-FA3A-4190-9CAC-7215BA6A30D0}">
      <dgm:prSet/>
      <dgm:spPr/>
      <dgm:t>
        <a:bodyPr/>
        <a:lstStyle/>
        <a:p>
          <a:endParaRPr lang="en-US"/>
        </a:p>
      </dgm:t>
    </dgm:pt>
    <dgm:pt modelId="{70FB3CC1-821E-4FB5-88DB-0A8C9823A35B}" type="sibTrans" cxnId="{BFD1DD7B-FA3A-4190-9CAC-7215BA6A30D0}">
      <dgm:prSet/>
      <dgm:spPr/>
      <dgm:t>
        <a:bodyPr/>
        <a:lstStyle/>
        <a:p>
          <a:endParaRPr lang="en-US"/>
        </a:p>
      </dgm:t>
    </dgm:pt>
    <dgm:pt modelId="{A9EB205B-D38A-4C55-B25C-BF47FAF7A61B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First or Third Person </a:t>
          </a:r>
          <a:endParaRPr lang="en-US" dirty="0">
            <a:solidFill>
              <a:schemeClr val="tx2"/>
            </a:solidFill>
          </a:endParaRPr>
        </a:p>
      </dgm:t>
    </dgm:pt>
    <dgm:pt modelId="{4BB8D82E-7866-45F7-B29B-F67BEFE1F6C5}" type="parTrans" cxnId="{6EDDC490-F37E-41F3-8740-1B4527004BDF}">
      <dgm:prSet/>
      <dgm:spPr/>
      <dgm:t>
        <a:bodyPr/>
        <a:lstStyle/>
        <a:p>
          <a:endParaRPr lang="en-US"/>
        </a:p>
      </dgm:t>
    </dgm:pt>
    <dgm:pt modelId="{9399BB38-28B6-4D5C-BED8-8533A830FEE7}" type="sibTrans" cxnId="{6EDDC490-F37E-41F3-8740-1B4527004BDF}">
      <dgm:prSet/>
      <dgm:spPr/>
      <dgm:t>
        <a:bodyPr/>
        <a:lstStyle/>
        <a:p>
          <a:endParaRPr lang="en-US"/>
        </a:p>
      </dgm:t>
    </dgm:pt>
    <dgm:pt modelId="{8456DCF4-1CBC-44EE-8C3F-8CBEAF98A65C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Tells the reader how to perform a procedure</a:t>
          </a:r>
        </a:p>
      </dgm:t>
    </dgm:pt>
    <dgm:pt modelId="{4282B47B-4AB1-4335-AE8E-A3E91D323C49}" type="parTrans" cxnId="{824E4E90-166E-4458-BA97-481E7BF3E4FD}">
      <dgm:prSet/>
      <dgm:spPr/>
      <dgm:t>
        <a:bodyPr/>
        <a:lstStyle/>
        <a:p>
          <a:endParaRPr lang="en-US"/>
        </a:p>
      </dgm:t>
    </dgm:pt>
    <dgm:pt modelId="{78B0BB2A-F777-41BB-A620-85B2DAC340E5}" type="sibTrans" cxnId="{824E4E90-166E-4458-BA97-481E7BF3E4FD}">
      <dgm:prSet/>
      <dgm:spPr/>
      <dgm:t>
        <a:bodyPr/>
        <a:lstStyle/>
        <a:p>
          <a:endParaRPr lang="en-US"/>
        </a:p>
      </dgm:t>
    </dgm:pt>
    <dgm:pt modelId="{2878C64D-B498-4C09-9F0A-9CA9890AF358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Tells the reader how something happened, or how to understand something they won’t do themselves</a:t>
          </a:r>
        </a:p>
      </dgm:t>
    </dgm:pt>
    <dgm:pt modelId="{3D4F10BA-37BB-492B-B0C1-8ADA2F72A8D5}" type="parTrans" cxnId="{B24B3191-6205-4241-A078-6D77960F98CC}">
      <dgm:prSet/>
      <dgm:spPr/>
      <dgm:t>
        <a:bodyPr/>
        <a:lstStyle/>
        <a:p>
          <a:endParaRPr lang="en-US"/>
        </a:p>
      </dgm:t>
    </dgm:pt>
    <dgm:pt modelId="{92C193C7-C8D6-45B6-B93C-8F9978A77DFC}" type="sibTrans" cxnId="{B24B3191-6205-4241-A078-6D77960F98CC}">
      <dgm:prSet/>
      <dgm:spPr/>
      <dgm:t>
        <a:bodyPr/>
        <a:lstStyle/>
        <a:p>
          <a:endParaRPr lang="en-US"/>
        </a:p>
      </dgm:t>
    </dgm:pt>
    <dgm:pt modelId="{CAA53DE1-C991-4BC1-8714-4B412EDEFA05}" type="pres">
      <dgm:prSet presAssocID="{95FFEBC9-7B61-47B6-917C-7AFEC8A561E2}" presName="linear" presStyleCnt="0">
        <dgm:presLayoutVars>
          <dgm:dir/>
          <dgm:animLvl val="lvl"/>
          <dgm:resizeHandles val="exact"/>
        </dgm:presLayoutVars>
      </dgm:prSet>
      <dgm:spPr/>
    </dgm:pt>
    <dgm:pt modelId="{9E0D0865-4BF3-4259-9AE8-A59D9F2599CA}" type="pres">
      <dgm:prSet presAssocID="{04923326-AA3D-4666-A07F-683E9D4313F5}" presName="parentLin" presStyleCnt="0"/>
      <dgm:spPr/>
    </dgm:pt>
    <dgm:pt modelId="{D23160D3-FD9F-41DF-BF21-FDE98EB727B1}" type="pres">
      <dgm:prSet presAssocID="{04923326-AA3D-4666-A07F-683E9D4313F5}" presName="parentLeftMargin" presStyleLbl="node1" presStyleIdx="0" presStyleCnt="2"/>
      <dgm:spPr/>
    </dgm:pt>
    <dgm:pt modelId="{1D6D142B-30B7-4BD7-95A7-1CB80946436D}" type="pres">
      <dgm:prSet presAssocID="{04923326-AA3D-4666-A07F-683E9D4313F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4DFA756-894B-4766-A0DE-C6DB6E008983}" type="pres">
      <dgm:prSet presAssocID="{04923326-AA3D-4666-A07F-683E9D4313F5}" presName="negativeSpace" presStyleCnt="0"/>
      <dgm:spPr/>
    </dgm:pt>
    <dgm:pt modelId="{F496231A-A0C8-480D-88BA-361029EF6CE3}" type="pres">
      <dgm:prSet presAssocID="{04923326-AA3D-4666-A07F-683E9D4313F5}" presName="childText" presStyleLbl="conFgAcc1" presStyleIdx="0" presStyleCnt="2">
        <dgm:presLayoutVars>
          <dgm:bulletEnabled val="1"/>
        </dgm:presLayoutVars>
      </dgm:prSet>
      <dgm:spPr/>
    </dgm:pt>
    <dgm:pt modelId="{1520BA38-EA47-44CE-9219-5B427E64CB3F}" type="pres">
      <dgm:prSet presAssocID="{4654CF53-8601-43DE-A0DD-19C8F4272EED}" presName="spaceBetweenRectangles" presStyleCnt="0"/>
      <dgm:spPr/>
    </dgm:pt>
    <dgm:pt modelId="{47144516-86CC-4D1C-A3AD-D78452B1A5B9}" type="pres">
      <dgm:prSet presAssocID="{D43A9D26-5781-4A85-BBFA-CFE62824FA61}" presName="parentLin" presStyleCnt="0"/>
      <dgm:spPr/>
    </dgm:pt>
    <dgm:pt modelId="{568AB8D3-BC11-4EC8-A4CD-D10481315A54}" type="pres">
      <dgm:prSet presAssocID="{D43A9D26-5781-4A85-BBFA-CFE62824FA61}" presName="parentLeftMargin" presStyleLbl="node1" presStyleIdx="0" presStyleCnt="2"/>
      <dgm:spPr/>
    </dgm:pt>
    <dgm:pt modelId="{EB409AAB-4159-44F2-A157-84C7DFF7618B}" type="pres">
      <dgm:prSet presAssocID="{D43A9D26-5781-4A85-BBFA-CFE62824FA6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770ABCA-B7DD-47E3-B60A-D2E3EC05D112}" type="pres">
      <dgm:prSet presAssocID="{D43A9D26-5781-4A85-BBFA-CFE62824FA61}" presName="negativeSpace" presStyleCnt="0"/>
      <dgm:spPr/>
    </dgm:pt>
    <dgm:pt modelId="{6E8D812B-4363-4D99-A795-CF851A42E6C2}" type="pres">
      <dgm:prSet presAssocID="{D43A9D26-5781-4A85-BBFA-CFE62824FA6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9E69903-D347-4178-A018-82704822CF1B}" srcId="{04923326-AA3D-4666-A07F-683E9D4313F5}" destId="{31420E41-4454-41F4-AE68-B272C1C2562D}" srcOrd="3" destOrd="0" parTransId="{0788E7C1-B929-48C5-8CA3-9121CA0DD8E7}" sibTransId="{C7AFFAE8-1504-41C4-80BD-81C53785DDA2}"/>
    <dgm:cxn modelId="{B9BDC116-B374-4CB9-83F2-F842CCD26A3C}" type="presOf" srcId="{D43A9D26-5781-4A85-BBFA-CFE62824FA61}" destId="{568AB8D3-BC11-4EC8-A4CD-D10481315A54}" srcOrd="0" destOrd="0" presId="urn:microsoft.com/office/officeart/2005/8/layout/list1"/>
    <dgm:cxn modelId="{909A051A-B1B6-4919-B2A8-52350A75E7E1}" type="presOf" srcId="{3BCAE394-F25D-4F65-AE27-DF18E682A375}" destId="{6E8D812B-4363-4D99-A795-CF851A42E6C2}" srcOrd="0" destOrd="1" presId="urn:microsoft.com/office/officeart/2005/8/layout/list1"/>
    <dgm:cxn modelId="{AF870823-38C4-4D7D-BC1F-D24945AF51A8}" type="presOf" srcId="{A9EB205B-D38A-4C55-B25C-BF47FAF7A61B}" destId="{6E8D812B-4363-4D99-A795-CF851A42E6C2}" srcOrd="0" destOrd="2" presId="urn:microsoft.com/office/officeart/2005/8/layout/list1"/>
    <dgm:cxn modelId="{E038012D-4C59-4923-AF9F-3D42035E390E}" srcId="{95FFEBC9-7B61-47B6-917C-7AFEC8A561E2}" destId="{D43A9D26-5781-4A85-BBFA-CFE62824FA61}" srcOrd="1" destOrd="0" parTransId="{5433AE7C-E328-456E-BB59-FA8513474DF7}" sibTransId="{B02B409C-5A24-43DF-A968-C8EDC36261B5}"/>
    <dgm:cxn modelId="{CB758F44-91C4-43F0-AA6C-17B422196C1F}" type="presOf" srcId="{8456DCF4-1CBC-44EE-8C3F-8CBEAF98A65C}" destId="{F496231A-A0C8-480D-88BA-361029EF6CE3}" srcOrd="0" destOrd="0" presId="urn:microsoft.com/office/officeart/2005/8/layout/list1"/>
    <dgm:cxn modelId="{BB695E59-B480-4776-8FBF-C6A68F99CC06}" type="presOf" srcId="{04923326-AA3D-4666-A07F-683E9D4313F5}" destId="{1D6D142B-30B7-4BD7-95A7-1CB80946436D}" srcOrd="1" destOrd="0" presId="urn:microsoft.com/office/officeart/2005/8/layout/list1"/>
    <dgm:cxn modelId="{2D9C1A7B-E7F5-4476-A74E-51D9461877DB}" type="presOf" srcId="{D43A9D26-5781-4A85-BBFA-CFE62824FA61}" destId="{EB409AAB-4159-44F2-A157-84C7DFF7618B}" srcOrd="1" destOrd="0" presId="urn:microsoft.com/office/officeart/2005/8/layout/list1"/>
    <dgm:cxn modelId="{BFD1DD7B-FA3A-4190-9CAC-7215BA6A30D0}" srcId="{D43A9D26-5781-4A85-BBFA-CFE62824FA61}" destId="{3BCAE394-F25D-4F65-AE27-DF18E682A375}" srcOrd="1" destOrd="0" parTransId="{D3945F36-C50A-4ED5-8E6C-876FBC071242}" sibTransId="{70FB3CC1-821E-4FB5-88DB-0A8C9823A35B}"/>
    <dgm:cxn modelId="{AB42D28F-A0AE-4B8F-8387-3CB22F4EC8F6}" type="presOf" srcId="{31420E41-4454-41F4-AE68-B272C1C2562D}" destId="{F496231A-A0C8-480D-88BA-361029EF6CE3}" srcOrd="0" destOrd="3" presId="urn:microsoft.com/office/officeart/2005/8/layout/list1"/>
    <dgm:cxn modelId="{824E4E90-166E-4458-BA97-481E7BF3E4FD}" srcId="{04923326-AA3D-4666-A07F-683E9D4313F5}" destId="{8456DCF4-1CBC-44EE-8C3F-8CBEAF98A65C}" srcOrd="0" destOrd="0" parTransId="{4282B47B-4AB1-4335-AE8E-A3E91D323C49}" sibTransId="{78B0BB2A-F777-41BB-A620-85B2DAC340E5}"/>
    <dgm:cxn modelId="{6EDDC490-F37E-41F3-8740-1B4527004BDF}" srcId="{D43A9D26-5781-4A85-BBFA-CFE62824FA61}" destId="{A9EB205B-D38A-4C55-B25C-BF47FAF7A61B}" srcOrd="2" destOrd="0" parTransId="{4BB8D82E-7866-45F7-B29B-F67BEFE1F6C5}" sibTransId="{9399BB38-28B6-4D5C-BED8-8533A830FEE7}"/>
    <dgm:cxn modelId="{B24B3191-6205-4241-A078-6D77960F98CC}" srcId="{D43A9D26-5781-4A85-BBFA-CFE62824FA61}" destId="{2878C64D-B498-4C09-9F0A-9CA9890AF358}" srcOrd="0" destOrd="0" parTransId="{3D4F10BA-37BB-492B-B0C1-8ADA2F72A8D5}" sibTransId="{92C193C7-C8D6-45B6-B93C-8F9978A77DFC}"/>
    <dgm:cxn modelId="{EB1662B2-8C21-4A2D-BD43-F9AD49FED714}" type="presOf" srcId="{D244274E-39D3-46CB-A7D1-76B4333D434B}" destId="{F496231A-A0C8-480D-88BA-361029EF6CE3}" srcOrd="0" destOrd="2" presId="urn:microsoft.com/office/officeart/2005/8/layout/list1"/>
    <dgm:cxn modelId="{14F7F7C3-3CCF-4825-8E51-FB3666FF3A89}" type="presOf" srcId="{2878C64D-B498-4C09-9F0A-9CA9890AF358}" destId="{6E8D812B-4363-4D99-A795-CF851A42E6C2}" srcOrd="0" destOrd="0" presId="urn:microsoft.com/office/officeart/2005/8/layout/list1"/>
    <dgm:cxn modelId="{6D3FA2D3-5B05-4A62-BE2E-23C9D06ABCC6}" type="presOf" srcId="{1B7511CE-8B98-4DB9-B3DF-2B2D7F824FF5}" destId="{F496231A-A0C8-480D-88BA-361029EF6CE3}" srcOrd="0" destOrd="1" presId="urn:microsoft.com/office/officeart/2005/8/layout/list1"/>
    <dgm:cxn modelId="{D2B3D2D8-DC96-45F4-AC24-B8C213D20BCC}" type="presOf" srcId="{579B3427-8E94-4974-B8AA-79035B9B02B9}" destId="{6E8D812B-4363-4D99-A795-CF851A42E6C2}" srcOrd="0" destOrd="3" presId="urn:microsoft.com/office/officeart/2005/8/layout/list1"/>
    <dgm:cxn modelId="{589012DD-5753-4C4F-B6E6-C3FC923B66E7}" srcId="{04923326-AA3D-4666-A07F-683E9D4313F5}" destId="{1B7511CE-8B98-4DB9-B3DF-2B2D7F824FF5}" srcOrd="1" destOrd="0" parTransId="{B456888A-106B-49EB-AEA2-F961D1AE865F}" sibTransId="{C3A3F84C-CC5C-41AE-9F98-8D9CD619ACD0}"/>
    <dgm:cxn modelId="{CFBDE8E1-9F7E-489A-98D2-07FE15AAE34A}" type="presOf" srcId="{04923326-AA3D-4666-A07F-683E9D4313F5}" destId="{D23160D3-FD9F-41DF-BF21-FDE98EB727B1}" srcOrd="0" destOrd="0" presId="urn:microsoft.com/office/officeart/2005/8/layout/list1"/>
    <dgm:cxn modelId="{A3F91CE4-82F9-4838-95A3-4E846F4ADDDB}" srcId="{95FFEBC9-7B61-47B6-917C-7AFEC8A561E2}" destId="{04923326-AA3D-4666-A07F-683E9D4313F5}" srcOrd="0" destOrd="0" parTransId="{32D72507-05A9-40DD-97A3-13232F4763B8}" sibTransId="{4654CF53-8601-43DE-A0DD-19C8F4272EED}"/>
    <dgm:cxn modelId="{657696EB-1C06-4EB1-9BC5-067737F97F41}" srcId="{04923326-AA3D-4666-A07F-683E9D4313F5}" destId="{D244274E-39D3-46CB-A7D1-76B4333D434B}" srcOrd="2" destOrd="0" parTransId="{3AAB7930-7EA4-49AF-A604-3FCB42444BB7}" sibTransId="{ED6CF138-6FEB-4C49-98CA-35C076B05CE9}"/>
    <dgm:cxn modelId="{824E80EE-95FA-446B-8E1A-FCF16A7F26FF}" type="presOf" srcId="{95FFEBC9-7B61-47B6-917C-7AFEC8A561E2}" destId="{CAA53DE1-C991-4BC1-8714-4B412EDEFA05}" srcOrd="0" destOrd="0" presId="urn:microsoft.com/office/officeart/2005/8/layout/list1"/>
    <dgm:cxn modelId="{56E9FDF2-8C33-44A2-85FB-E4E05FC25DCA}" srcId="{D43A9D26-5781-4A85-BBFA-CFE62824FA61}" destId="{579B3427-8E94-4974-B8AA-79035B9B02B9}" srcOrd="3" destOrd="0" parTransId="{EBBCC101-4C05-4FCF-9BB5-54A0A04413E2}" sibTransId="{003FCAC2-A1CE-4AC6-875B-95209F012044}"/>
    <dgm:cxn modelId="{E5CDB72A-01D2-46F2-B230-83C7C289AD66}" type="presParOf" srcId="{CAA53DE1-C991-4BC1-8714-4B412EDEFA05}" destId="{9E0D0865-4BF3-4259-9AE8-A59D9F2599CA}" srcOrd="0" destOrd="0" presId="urn:microsoft.com/office/officeart/2005/8/layout/list1"/>
    <dgm:cxn modelId="{0948BD12-D45A-431B-9D1F-F4EA4BAC01F0}" type="presParOf" srcId="{9E0D0865-4BF3-4259-9AE8-A59D9F2599CA}" destId="{D23160D3-FD9F-41DF-BF21-FDE98EB727B1}" srcOrd="0" destOrd="0" presId="urn:microsoft.com/office/officeart/2005/8/layout/list1"/>
    <dgm:cxn modelId="{11DFA806-B021-4FF2-BF84-6E7ECC9982AB}" type="presParOf" srcId="{9E0D0865-4BF3-4259-9AE8-A59D9F2599CA}" destId="{1D6D142B-30B7-4BD7-95A7-1CB80946436D}" srcOrd="1" destOrd="0" presId="urn:microsoft.com/office/officeart/2005/8/layout/list1"/>
    <dgm:cxn modelId="{85B49187-F63A-46B9-B4E8-56A615F5C17B}" type="presParOf" srcId="{CAA53DE1-C991-4BC1-8714-4B412EDEFA05}" destId="{64DFA756-894B-4766-A0DE-C6DB6E008983}" srcOrd="1" destOrd="0" presId="urn:microsoft.com/office/officeart/2005/8/layout/list1"/>
    <dgm:cxn modelId="{9FBF264D-026B-4801-B905-3BF5519F7950}" type="presParOf" srcId="{CAA53DE1-C991-4BC1-8714-4B412EDEFA05}" destId="{F496231A-A0C8-480D-88BA-361029EF6CE3}" srcOrd="2" destOrd="0" presId="urn:microsoft.com/office/officeart/2005/8/layout/list1"/>
    <dgm:cxn modelId="{A4618E61-99C2-489B-AB5F-B95ABF5209BB}" type="presParOf" srcId="{CAA53DE1-C991-4BC1-8714-4B412EDEFA05}" destId="{1520BA38-EA47-44CE-9219-5B427E64CB3F}" srcOrd="3" destOrd="0" presId="urn:microsoft.com/office/officeart/2005/8/layout/list1"/>
    <dgm:cxn modelId="{DD10D43F-EE54-4B41-B460-EF0716EDB09D}" type="presParOf" srcId="{CAA53DE1-C991-4BC1-8714-4B412EDEFA05}" destId="{47144516-86CC-4D1C-A3AD-D78452B1A5B9}" srcOrd="4" destOrd="0" presId="urn:microsoft.com/office/officeart/2005/8/layout/list1"/>
    <dgm:cxn modelId="{9E8EDC3B-C0E3-48F4-A190-5F981595EB98}" type="presParOf" srcId="{47144516-86CC-4D1C-A3AD-D78452B1A5B9}" destId="{568AB8D3-BC11-4EC8-A4CD-D10481315A54}" srcOrd="0" destOrd="0" presId="urn:microsoft.com/office/officeart/2005/8/layout/list1"/>
    <dgm:cxn modelId="{447D6317-EF5D-48D1-BE55-25E19F04A76E}" type="presParOf" srcId="{47144516-86CC-4D1C-A3AD-D78452B1A5B9}" destId="{EB409AAB-4159-44F2-A157-84C7DFF7618B}" srcOrd="1" destOrd="0" presId="urn:microsoft.com/office/officeart/2005/8/layout/list1"/>
    <dgm:cxn modelId="{3890C512-342A-49D2-9DE5-C2E64F48350E}" type="presParOf" srcId="{CAA53DE1-C991-4BC1-8714-4B412EDEFA05}" destId="{C770ABCA-B7DD-47E3-B60A-D2E3EC05D112}" srcOrd="5" destOrd="0" presId="urn:microsoft.com/office/officeart/2005/8/layout/list1"/>
    <dgm:cxn modelId="{298D66B7-2594-49CA-9BEB-9EF4405C0203}" type="presParOf" srcId="{CAA53DE1-C991-4BC1-8714-4B412EDEFA05}" destId="{6E8D812B-4363-4D99-A795-CF851A42E6C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A60913-52E8-4C78-9057-EE1DC2759DE6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266C3A0-DF21-47B5-A4CB-98AA6A0EC856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b="1" baseline="0" dirty="0">
              <a:solidFill>
                <a:schemeClr val="tx2"/>
              </a:solidFill>
            </a:rPr>
            <a:t>What needs to be done?</a:t>
          </a:r>
          <a:endParaRPr lang="en-US" dirty="0">
            <a:solidFill>
              <a:schemeClr val="tx2"/>
            </a:solidFill>
          </a:endParaRPr>
        </a:p>
      </dgm:t>
    </dgm:pt>
    <dgm:pt modelId="{AAE09304-5072-4D6B-9B96-BFDB91BC6AC8}" type="parTrans" cxnId="{B3B0BDD1-6074-41E0-9CB0-15DD51FC8023}">
      <dgm:prSet/>
      <dgm:spPr/>
      <dgm:t>
        <a:bodyPr/>
        <a:lstStyle/>
        <a:p>
          <a:endParaRPr lang="en-US"/>
        </a:p>
      </dgm:t>
    </dgm:pt>
    <dgm:pt modelId="{0714449F-A6D8-45E0-A664-9BF0D58C919A}" type="sibTrans" cxnId="{B3B0BDD1-6074-41E0-9CB0-15DD51FC8023}">
      <dgm:prSet/>
      <dgm:spPr/>
      <dgm:t>
        <a:bodyPr/>
        <a:lstStyle/>
        <a:p>
          <a:endParaRPr lang="en-US"/>
        </a:p>
      </dgm:t>
    </dgm:pt>
    <dgm:pt modelId="{5C41960D-656E-4198-A48A-C3DC4B131D17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b="1" baseline="0">
              <a:solidFill>
                <a:schemeClr val="tx2"/>
              </a:solidFill>
            </a:rPr>
            <a:t>How long will it take?</a:t>
          </a:r>
          <a:endParaRPr lang="en-US" dirty="0">
            <a:solidFill>
              <a:schemeClr val="tx2"/>
            </a:solidFill>
          </a:endParaRPr>
        </a:p>
      </dgm:t>
    </dgm:pt>
    <dgm:pt modelId="{501DE064-8637-4661-8929-CCAB9176DC0F}" type="parTrans" cxnId="{1179EF8A-BB51-4705-A6C0-651C2C2400CA}">
      <dgm:prSet/>
      <dgm:spPr/>
      <dgm:t>
        <a:bodyPr/>
        <a:lstStyle/>
        <a:p>
          <a:endParaRPr lang="en-US"/>
        </a:p>
      </dgm:t>
    </dgm:pt>
    <dgm:pt modelId="{CFA2D4DF-93F1-4FF3-9C55-B1D681746737}" type="sibTrans" cxnId="{1179EF8A-BB51-4705-A6C0-651C2C2400CA}">
      <dgm:prSet/>
      <dgm:spPr/>
      <dgm:t>
        <a:bodyPr/>
        <a:lstStyle/>
        <a:p>
          <a:endParaRPr lang="en-US"/>
        </a:p>
      </dgm:t>
    </dgm:pt>
    <dgm:pt modelId="{FA06F731-C4D4-496B-8FB4-8B0665EA8C9B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b="1" baseline="0">
              <a:solidFill>
                <a:schemeClr val="tx2"/>
              </a:solidFill>
            </a:rPr>
            <a:t>What materials are needed?</a:t>
          </a:r>
          <a:endParaRPr lang="en-US">
            <a:solidFill>
              <a:schemeClr val="tx2"/>
            </a:solidFill>
          </a:endParaRPr>
        </a:p>
      </dgm:t>
    </dgm:pt>
    <dgm:pt modelId="{5D18C363-A5F2-4234-B1D2-5E3310238ED2}" type="parTrans" cxnId="{F31B600B-201E-4375-BDA9-64B7F1D39353}">
      <dgm:prSet/>
      <dgm:spPr/>
      <dgm:t>
        <a:bodyPr/>
        <a:lstStyle/>
        <a:p>
          <a:endParaRPr lang="en-US"/>
        </a:p>
      </dgm:t>
    </dgm:pt>
    <dgm:pt modelId="{085346F8-E283-4278-96C1-45F790FCC2C7}" type="sibTrans" cxnId="{F31B600B-201E-4375-BDA9-64B7F1D39353}">
      <dgm:prSet/>
      <dgm:spPr/>
      <dgm:t>
        <a:bodyPr/>
        <a:lstStyle/>
        <a:p>
          <a:endParaRPr lang="en-US"/>
        </a:p>
      </dgm:t>
    </dgm:pt>
    <dgm:pt modelId="{01C2D584-FEC7-46D3-B652-16F0660593F6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b="1" baseline="0">
              <a:solidFill>
                <a:schemeClr val="tx2"/>
              </a:solidFill>
            </a:rPr>
            <a:t>Where/When should it happen?</a:t>
          </a:r>
          <a:endParaRPr lang="en-US" dirty="0">
            <a:solidFill>
              <a:schemeClr val="tx2"/>
            </a:solidFill>
          </a:endParaRPr>
        </a:p>
      </dgm:t>
    </dgm:pt>
    <dgm:pt modelId="{C8A4A80D-CD6D-4B17-BE1C-8BCD5C473C78}" type="parTrans" cxnId="{33A54F58-421A-4957-8159-5DD48A334506}">
      <dgm:prSet/>
      <dgm:spPr/>
      <dgm:t>
        <a:bodyPr/>
        <a:lstStyle/>
        <a:p>
          <a:endParaRPr lang="en-US"/>
        </a:p>
      </dgm:t>
    </dgm:pt>
    <dgm:pt modelId="{72DEF6B4-A833-46EB-857F-DBA0CF59230A}" type="sibTrans" cxnId="{33A54F58-421A-4957-8159-5DD48A334506}">
      <dgm:prSet/>
      <dgm:spPr/>
      <dgm:t>
        <a:bodyPr/>
        <a:lstStyle/>
        <a:p>
          <a:endParaRPr lang="en-US"/>
        </a:p>
      </dgm:t>
    </dgm:pt>
    <dgm:pt modelId="{3AAC712B-1963-4E9B-A1F6-F0F75B470864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b="1" baseline="0">
              <a:solidFill>
                <a:schemeClr val="tx2"/>
              </a:solidFill>
            </a:rPr>
            <a:t>What are the necessary/optional steps?</a:t>
          </a:r>
          <a:endParaRPr lang="en-US" dirty="0">
            <a:solidFill>
              <a:schemeClr val="tx2"/>
            </a:solidFill>
          </a:endParaRPr>
        </a:p>
      </dgm:t>
    </dgm:pt>
    <dgm:pt modelId="{5E53BADC-155B-471A-A1F1-D0A8D75D5560}" type="parTrans" cxnId="{2E969528-7F5D-4279-A6CB-AA74251A5DF4}">
      <dgm:prSet/>
      <dgm:spPr/>
      <dgm:t>
        <a:bodyPr/>
        <a:lstStyle/>
        <a:p>
          <a:endParaRPr lang="en-US"/>
        </a:p>
      </dgm:t>
    </dgm:pt>
    <dgm:pt modelId="{E86C1191-ADD6-4B15-9533-B409E0852F9D}" type="sibTrans" cxnId="{2E969528-7F5D-4279-A6CB-AA74251A5DF4}">
      <dgm:prSet/>
      <dgm:spPr/>
      <dgm:t>
        <a:bodyPr/>
        <a:lstStyle/>
        <a:p>
          <a:endParaRPr lang="en-US"/>
        </a:p>
      </dgm:t>
    </dgm:pt>
    <dgm:pt modelId="{D026A5B9-E943-49A4-BD11-165D6F7DE4D0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en-US" b="1" baseline="0">
              <a:solidFill>
                <a:schemeClr val="tx2"/>
              </a:solidFill>
            </a:rPr>
            <a:t>Do any steps need clarification?</a:t>
          </a:r>
          <a:endParaRPr lang="en-US" dirty="0">
            <a:solidFill>
              <a:schemeClr val="tx2"/>
            </a:solidFill>
          </a:endParaRPr>
        </a:p>
      </dgm:t>
    </dgm:pt>
    <dgm:pt modelId="{48CE43C2-3DB6-49CB-8B65-ADF0C9F45EBD}" type="parTrans" cxnId="{22E70192-F24C-468B-8B3D-337D6654290A}">
      <dgm:prSet/>
      <dgm:spPr/>
      <dgm:t>
        <a:bodyPr/>
        <a:lstStyle/>
        <a:p>
          <a:endParaRPr lang="en-US"/>
        </a:p>
      </dgm:t>
    </dgm:pt>
    <dgm:pt modelId="{89EE0C7F-DD93-45F3-9911-2887136C61BF}" type="sibTrans" cxnId="{22E70192-F24C-468B-8B3D-337D6654290A}">
      <dgm:prSet/>
      <dgm:spPr/>
      <dgm:t>
        <a:bodyPr/>
        <a:lstStyle/>
        <a:p>
          <a:endParaRPr lang="en-US"/>
        </a:p>
      </dgm:t>
    </dgm:pt>
    <dgm:pt modelId="{93987C8D-F73B-4142-8E46-EB7B4770E970}" type="pres">
      <dgm:prSet presAssocID="{5CA60913-52E8-4C78-9057-EE1DC2759DE6}" presName="Name0" presStyleCnt="0">
        <dgm:presLayoutVars>
          <dgm:dir/>
          <dgm:resizeHandles val="exact"/>
        </dgm:presLayoutVars>
      </dgm:prSet>
      <dgm:spPr/>
    </dgm:pt>
    <dgm:pt modelId="{59357B1E-0EE2-4DB7-9E27-6FFDD1563588}" type="pres">
      <dgm:prSet presAssocID="{2266C3A0-DF21-47B5-A4CB-98AA6A0EC856}" presName="node" presStyleLbl="node1" presStyleIdx="0" presStyleCnt="6">
        <dgm:presLayoutVars>
          <dgm:bulletEnabled val="1"/>
        </dgm:presLayoutVars>
      </dgm:prSet>
      <dgm:spPr/>
    </dgm:pt>
    <dgm:pt modelId="{411CF2A2-6443-4A92-95D9-4860D9482E54}" type="pres">
      <dgm:prSet presAssocID="{0714449F-A6D8-45E0-A664-9BF0D58C919A}" presName="sibTrans" presStyleLbl="sibTrans1D1" presStyleIdx="0" presStyleCnt="5"/>
      <dgm:spPr/>
    </dgm:pt>
    <dgm:pt modelId="{1D7E7554-4F77-4CD2-8A83-050364FBCD10}" type="pres">
      <dgm:prSet presAssocID="{0714449F-A6D8-45E0-A664-9BF0D58C919A}" presName="connectorText" presStyleLbl="sibTrans1D1" presStyleIdx="0" presStyleCnt="5"/>
      <dgm:spPr/>
    </dgm:pt>
    <dgm:pt modelId="{01E5A3B2-5496-463D-9DE4-7F467ADCFC8F}" type="pres">
      <dgm:prSet presAssocID="{5C41960D-656E-4198-A48A-C3DC4B131D17}" presName="node" presStyleLbl="node1" presStyleIdx="1" presStyleCnt="6">
        <dgm:presLayoutVars>
          <dgm:bulletEnabled val="1"/>
        </dgm:presLayoutVars>
      </dgm:prSet>
      <dgm:spPr/>
    </dgm:pt>
    <dgm:pt modelId="{F28B2034-65B0-41A5-900F-8E7BCAFB1749}" type="pres">
      <dgm:prSet presAssocID="{CFA2D4DF-93F1-4FF3-9C55-B1D681746737}" presName="sibTrans" presStyleLbl="sibTrans1D1" presStyleIdx="1" presStyleCnt="5"/>
      <dgm:spPr/>
    </dgm:pt>
    <dgm:pt modelId="{3CF81FEB-03FD-43CF-98FA-55907FBB0092}" type="pres">
      <dgm:prSet presAssocID="{CFA2D4DF-93F1-4FF3-9C55-B1D681746737}" presName="connectorText" presStyleLbl="sibTrans1D1" presStyleIdx="1" presStyleCnt="5"/>
      <dgm:spPr/>
    </dgm:pt>
    <dgm:pt modelId="{B56642AA-28B8-4525-9C43-BA762D339652}" type="pres">
      <dgm:prSet presAssocID="{FA06F731-C4D4-496B-8FB4-8B0665EA8C9B}" presName="node" presStyleLbl="node1" presStyleIdx="2" presStyleCnt="6">
        <dgm:presLayoutVars>
          <dgm:bulletEnabled val="1"/>
        </dgm:presLayoutVars>
      </dgm:prSet>
      <dgm:spPr/>
    </dgm:pt>
    <dgm:pt modelId="{21C5EBFA-800C-429F-BD36-096CD1B6E2E7}" type="pres">
      <dgm:prSet presAssocID="{085346F8-E283-4278-96C1-45F790FCC2C7}" presName="sibTrans" presStyleLbl="sibTrans1D1" presStyleIdx="2" presStyleCnt="5"/>
      <dgm:spPr/>
    </dgm:pt>
    <dgm:pt modelId="{9CCAA1AA-CDF9-4757-BD2B-CD7EFC33A804}" type="pres">
      <dgm:prSet presAssocID="{085346F8-E283-4278-96C1-45F790FCC2C7}" presName="connectorText" presStyleLbl="sibTrans1D1" presStyleIdx="2" presStyleCnt="5"/>
      <dgm:spPr/>
    </dgm:pt>
    <dgm:pt modelId="{40DA1D05-A0D3-4B4B-AF7F-0FFBB77041DB}" type="pres">
      <dgm:prSet presAssocID="{01C2D584-FEC7-46D3-B652-16F0660593F6}" presName="node" presStyleLbl="node1" presStyleIdx="3" presStyleCnt="6">
        <dgm:presLayoutVars>
          <dgm:bulletEnabled val="1"/>
        </dgm:presLayoutVars>
      </dgm:prSet>
      <dgm:spPr/>
    </dgm:pt>
    <dgm:pt modelId="{68866D30-65A2-4524-960E-BF5B8C1AB492}" type="pres">
      <dgm:prSet presAssocID="{72DEF6B4-A833-46EB-857F-DBA0CF59230A}" presName="sibTrans" presStyleLbl="sibTrans1D1" presStyleIdx="3" presStyleCnt="5"/>
      <dgm:spPr/>
    </dgm:pt>
    <dgm:pt modelId="{C51D1864-0608-4C92-95F4-C2437779CF6E}" type="pres">
      <dgm:prSet presAssocID="{72DEF6B4-A833-46EB-857F-DBA0CF59230A}" presName="connectorText" presStyleLbl="sibTrans1D1" presStyleIdx="3" presStyleCnt="5"/>
      <dgm:spPr/>
    </dgm:pt>
    <dgm:pt modelId="{44D8B8E7-005A-41BE-A4AD-D7C4D4C9373B}" type="pres">
      <dgm:prSet presAssocID="{3AAC712B-1963-4E9B-A1F6-F0F75B470864}" presName="node" presStyleLbl="node1" presStyleIdx="4" presStyleCnt="6">
        <dgm:presLayoutVars>
          <dgm:bulletEnabled val="1"/>
        </dgm:presLayoutVars>
      </dgm:prSet>
      <dgm:spPr/>
    </dgm:pt>
    <dgm:pt modelId="{92E572B1-B6EB-4927-82CB-2605F737619C}" type="pres">
      <dgm:prSet presAssocID="{E86C1191-ADD6-4B15-9533-B409E0852F9D}" presName="sibTrans" presStyleLbl="sibTrans1D1" presStyleIdx="4" presStyleCnt="5"/>
      <dgm:spPr/>
    </dgm:pt>
    <dgm:pt modelId="{0870AFD9-4F6C-4BEC-8F5E-CFEEB01069B1}" type="pres">
      <dgm:prSet presAssocID="{E86C1191-ADD6-4B15-9533-B409E0852F9D}" presName="connectorText" presStyleLbl="sibTrans1D1" presStyleIdx="4" presStyleCnt="5"/>
      <dgm:spPr/>
    </dgm:pt>
    <dgm:pt modelId="{FC97C105-387A-400E-BCD9-1C13440CFCF8}" type="pres">
      <dgm:prSet presAssocID="{D026A5B9-E943-49A4-BD11-165D6F7DE4D0}" presName="node" presStyleLbl="node1" presStyleIdx="5" presStyleCnt="6">
        <dgm:presLayoutVars>
          <dgm:bulletEnabled val="1"/>
        </dgm:presLayoutVars>
      </dgm:prSet>
      <dgm:spPr/>
    </dgm:pt>
  </dgm:ptLst>
  <dgm:cxnLst>
    <dgm:cxn modelId="{F31B600B-201E-4375-BDA9-64B7F1D39353}" srcId="{5CA60913-52E8-4C78-9057-EE1DC2759DE6}" destId="{FA06F731-C4D4-496B-8FB4-8B0665EA8C9B}" srcOrd="2" destOrd="0" parTransId="{5D18C363-A5F2-4234-B1D2-5E3310238ED2}" sibTransId="{085346F8-E283-4278-96C1-45F790FCC2C7}"/>
    <dgm:cxn modelId="{AAF1D117-F2A3-47D8-82B9-B3827214CB3B}" type="presOf" srcId="{01C2D584-FEC7-46D3-B652-16F0660593F6}" destId="{40DA1D05-A0D3-4B4B-AF7F-0FFBB77041DB}" srcOrd="0" destOrd="0" presId="urn:microsoft.com/office/officeart/2016/7/layout/RepeatingBendingProcessNew"/>
    <dgm:cxn modelId="{2E969528-7F5D-4279-A6CB-AA74251A5DF4}" srcId="{5CA60913-52E8-4C78-9057-EE1DC2759DE6}" destId="{3AAC712B-1963-4E9B-A1F6-F0F75B470864}" srcOrd="4" destOrd="0" parTransId="{5E53BADC-155B-471A-A1F1-D0A8D75D5560}" sibTransId="{E86C1191-ADD6-4B15-9533-B409E0852F9D}"/>
    <dgm:cxn modelId="{28DCBC48-A61A-4F22-A1E4-50F2A30840D5}" type="presOf" srcId="{3AAC712B-1963-4E9B-A1F6-F0F75B470864}" destId="{44D8B8E7-005A-41BE-A4AD-D7C4D4C9373B}" srcOrd="0" destOrd="0" presId="urn:microsoft.com/office/officeart/2016/7/layout/RepeatingBendingProcessNew"/>
    <dgm:cxn modelId="{2749D06D-4DFD-4AC9-B06F-44B22F303ED5}" type="presOf" srcId="{CFA2D4DF-93F1-4FF3-9C55-B1D681746737}" destId="{3CF81FEB-03FD-43CF-98FA-55907FBB0092}" srcOrd="1" destOrd="0" presId="urn:microsoft.com/office/officeart/2016/7/layout/RepeatingBendingProcessNew"/>
    <dgm:cxn modelId="{DBEE676E-BEED-4C51-B0CC-217F374EC2E0}" type="presOf" srcId="{E86C1191-ADD6-4B15-9533-B409E0852F9D}" destId="{92E572B1-B6EB-4927-82CB-2605F737619C}" srcOrd="0" destOrd="0" presId="urn:microsoft.com/office/officeart/2016/7/layout/RepeatingBendingProcessNew"/>
    <dgm:cxn modelId="{33A54F58-421A-4957-8159-5DD48A334506}" srcId="{5CA60913-52E8-4C78-9057-EE1DC2759DE6}" destId="{01C2D584-FEC7-46D3-B652-16F0660593F6}" srcOrd="3" destOrd="0" parTransId="{C8A4A80D-CD6D-4B17-BE1C-8BCD5C473C78}" sibTransId="{72DEF6B4-A833-46EB-857F-DBA0CF59230A}"/>
    <dgm:cxn modelId="{97A68478-050B-4DC0-914B-2135B4F0D3F8}" type="presOf" srcId="{5C41960D-656E-4198-A48A-C3DC4B131D17}" destId="{01E5A3B2-5496-463D-9DE4-7F467ADCFC8F}" srcOrd="0" destOrd="0" presId="urn:microsoft.com/office/officeart/2016/7/layout/RepeatingBendingProcessNew"/>
    <dgm:cxn modelId="{E4F49D5A-082D-4DA1-9749-2B43E32396F0}" type="presOf" srcId="{FA06F731-C4D4-496B-8FB4-8B0665EA8C9B}" destId="{B56642AA-28B8-4525-9C43-BA762D339652}" srcOrd="0" destOrd="0" presId="urn:microsoft.com/office/officeart/2016/7/layout/RepeatingBendingProcessNew"/>
    <dgm:cxn modelId="{1179EF8A-BB51-4705-A6C0-651C2C2400CA}" srcId="{5CA60913-52E8-4C78-9057-EE1DC2759DE6}" destId="{5C41960D-656E-4198-A48A-C3DC4B131D17}" srcOrd="1" destOrd="0" parTransId="{501DE064-8637-4661-8929-CCAB9176DC0F}" sibTransId="{CFA2D4DF-93F1-4FF3-9C55-B1D681746737}"/>
    <dgm:cxn modelId="{EB20FD91-3DF7-4943-94D7-F7012DE9323D}" type="presOf" srcId="{085346F8-E283-4278-96C1-45F790FCC2C7}" destId="{9CCAA1AA-CDF9-4757-BD2B-CD7EFC33A804}" srcOrd="1" destOrd="0" presId="urn:microsoft.com/office/officeart/2016/7/layout/RepeatingBendingProcessNew"/>
    <dgm:cxn modelId="{22E70192-F24C-468B-8B3D-337D6654290A}" srcId="{5CA60913-52E8-4C78-9057-EE1DC2759DE6}" destId="{D026A5B9-E943-49A4-BD11-165D6F7DE4D0}" srcOrd="5" destOrd="0" parTransId="{48CE43C2-3DB6-49CB-8B65-ADF0C9F45EBD}" sibTransId="{89EE0C7F-DD93-45F3-9911-2887136C61BF}"/>
    <dgm:cxn modelId="{EC8CDB9C-8E86-476B-8A3B-60A0B600B628}" type="presOf" srcId="{72DEF6B4-A833-46EB-857F-DBA0CF59230A}" destId="{C51D1864-0608-4C92-95F4-C2437779CF6E}" srcOrd="1" destOrd="0" presId="urn:microsoft.com/office/officeart/2016/7/layout/RepeatingBendingProcessNew"/>
    <dgm:cxn modelId="{1952119F-4D7E-46DA-89C2-F47A54BF429F}" type="presOf" srcId="{085346F8-E283-4278-96C1-45F790FCC2C7}" destId="{21C5EBFA-800C-429F-BD36-096CD1B6E2E7}" srcOrd="0" destOrd="0" presId="urn:microsoft.com/office/officeart/2016/7/layout/RepeatingBendingProcessNew"/>
    <dgm:cxn modelId="{52ABCDA0-3956-4849-9A27-A0327D93FE51}" type="presOf" srcId="{CFA2D4DF-93F1-4FF3-9C55-B1D681746737}" destId="{F28B2034-65B0-41A5-900F-8E7BCAFB1749}" srcOrd="0" destOrd="0" presId="urn:microsoft.com/office/officeart/2016/7/layout/RepeatingBendingProcessNew"/>
    <dgm:cxn modelId="{763B44BD-363D-46A6-9FCA-D3B6E1BD6075}" type="presOf" srcId="{0714449F-A6D8-45E0-A664-9BF0D58C919A}" destId="{1D7E7554-4F77-4CD2-8A83-050364FBCD10}" srcOrd="1" destOrd="0" presId="urn:microsoft.com/office/officeart/2016/7/layout/RepeatingBendingProcessNew"/>
    <dgm:cxn modelId="{5714DAC3-0DC0-4789-BAB8-9F13906A4317}" type="presOf" srcId="{5CA60913-52E8-4C78-9057-EE1DC2759DE6}" destId="{93987C8D-F73B-4142-8E46-EB7B4770E970}" srcOrd="0" destOrd="0" presId="urn:microsoft.com/office/officeart/2016/7/layout/RepeatingBendingProcessNew"/>
    <dgm:cxn modelId="{B3B0BDD1-6074-41E0-9CB0-15DD51FC8023}" srcId="{5CA60913-52E8-4C78-9057-EE1DC2759DE6}" destId="{2266C3A0-DF21-47B5-A4CB-98AA6A0EC856}" srcOrd="0" destOrd="0" parTransId="{AAE09304-5072-4D6B-9B96-BFDB91BC6AC8}" sibTransId="{0714449F-A6D8-45E0-A664-9BF0D58C919A}"/>
    <dgm:cxn modelId="{AEFCFDD1-DA0A-4F7D-9725-344BC5A2D9B6}" type="presOf" srcId="{D026A5B9-E943-49A4-BD11-165D6F7DE4D0}" destId="{FC97C105-387A-400E-BCD9-1C13440CFCF8}" srcOrd="0" destOrd="0" presId="urn:microsoft.com/office/officeart/2016/7/layout/RepeatingBendingProcessNew"/>
    <dgm:cxn modelId="{90ABCBD8-52E1-4AFD-9FC5-E325629FB1C8}" type="presOf" srcId="{0714449F-A6D8-45E0-A664-9BF0D58C919A}" destId="{411CF2A2-6443-4A92-95D9-4860D9482E54}" srcOrd="0" destOrd="0" presId="urn:microsoft.com/office/officeart/2016/7/layout/RepeatingBendingProcessNew"/>
    <dgm:cxn modelId="{C81E5AD9-17B7-4775-9096-8C787CDAA272}" type="presOf" srcId="{72DEF6B4-A833-46EB-857F-DBA0CF59230A}" destId="{68866D30-65A2-4524-960E-BF5B8C1AB492}" srcOrd="0" destOrd="0" presId="urn:microsoft.com/office/officeart/2016/7/layout/RepeatingBendingProcessNew"/>
    <dgm:cxn modelId="{063CDAE7-E4FA-4DFB-B99C-8A1FE5D8EAD2}" type="presOf" srcId="{2266C3A0-DF21-47B5-A4CB-98AA6A0EC856}" destId="{59357B1E-0EE2-4DB7-9E27-6FFDD1563588}" srcOrd="0" destOrd="0" presId="urn:microsoft.com/office/officeart/2016/7/layout/RepeatingBendingProcessNew"/>
    <dgm:cxn modelId="{25EEA1F8-C7AC-455C-9B65-C0989C96B381}" type="presOf" srcId="{E86C1191-ADD6-4B15-9533-B409E0852F9D}" destId="{0870AFD9-4F6C-4BEC-8F5E-CFEEB01069B1}" srcOrd="1" destOrd="0" presId="urn:microsoft.com/office/officeart/2016/7/layout/RepeatingBendingProcessNew"/>
    <dgm:cxn modelId="{1DF4720B-3F63-4BCE-A8C5-E968596059F2}" type="presParOf" srcId="{93987C8D-F73B-4142-8E46-EB7B4770E970}" destId="{59357B1E-0EE2-4DB7-9E27-6FFDD1563588}" srcOrd="0" destOrd="0" presId="urn:microsoft.com/office/officeart/2016/7/layout/RepeatingBendingProcessNew"/>
    <dgm:cxn modelId="{02269766-F3A8-4DFF-8324-30B64A5CB337}" type="presParOf" srcId="{93987C8D-F73B-4142-8E46-EB7B4770E970}" destId="{411CF2A2-6443-4A92-95D9-4860D9482E54}" srcOrd="1" destOrd="0" presId="urn:microsoft.com/office/officeart/2016/7/layout/RepeatingBendingProcessNew"/>
    <dgm:cxn modelId="{ED7D5E0D-C5F3-4CA1-8A01-A46BA6E0253F}" type="presParOf" srcId="{411CF2A2-6443-4A92-95D9-4860D9482E54}" destId="{1D7E7554-4F77-4CD2-8A83-050364FBCD10}" srcOrd="0" destOrd="0" presId="urn:microsoft.com/office/officeart/2016/7/layout/RepeatingBendingProcessNew"/>
    <dgm:cxn modelId="{42F47964-8BB6-4B37-9969-B9774A34C65C}" type="presParOf" srcId="{93987C8D-F73B-4142-8E46-EB7B4770E970}" destId="{01E5A3B2-5496-463D-9DE4-7F467ADCFC8F}" srcOrd="2" destOrd="0" presId="urn:microsoft.com/office/officeart/2016/7/layout/RepeatingBendingProcessNew"/>
    <dgm:cxn modelId="{B8526AA2-8942-45D2-A761-11E871B33FAE}" type="presParOf" srcId="{93987C8D-F73B-4142-8E46-EB7B4770E970}" destId="{F28B2034-65B0-41A5-900F-8E7BCAFB1749}" srcOrd="3" destOrd="0" presId="urn:microsoft.com/office/officeart/2016/7/layout/RepeatingBendingProcessNew"/>
    <dgm:cxn modelId="{ADC632EB-B2C5-4470-9AA0-A04FC745A1EA}" type="presParOf" srcId="{F28B2034-65B0-41A5-900F-8E7BCAFB1749}" destId="{3CF81FEB-03FD-43CF-98FA-55907FBB0092}" srcOrd="0" destOrd="0" presId="urn:microsoft.com/office/officeart/2016/7/layout/RepeatingBendingProcessNew"/>
    <dgm:cxn modelId="{3C7CB34F-5FA5-4EBA-AC1B-238D1A549324}" type="presParOf" srcId="{93987C8D-F73B-4142-8E46-EB7B4770E970}" destId="{B56642AA-28B8-4525-9C43-BA762D339652}" srcOrd="4" destOrd="0" presId="urn:microsoft.com/office/officeart/2016/7/layout/RepeatingBendingProcessNew"/>
    <dgm:cxn modelId="{C97C8D09-4079-4C36-B355-DDE9E7FEAF9E}" type="presParOf" srcId="{93987C8D-F73B-4142-8E46-EB7B4770E970}" destId="{21C5EBFA-800C-429F-BD36-096CD1B6E2E7}" srcOrd="5" destOrd="0" presId="urn:microsoft.com/office/officeart/2016/7/layout/RepeatingBendingProcessNew"/>
    <dgm:cxn modelId="{F506B7D4-6B5B-41D5-8D18-A42E2E00ED2C}" type="presParOf" srcId="{21C5EBFA-800C-429F-BD36-096CD1B6E2E7}" destId="{9CCAA1AA-CDF9-4757-BD2B-CD7EFC33A804}" srcOrd="0" destOrd="0" presId="urn:microsoft.com/office/officeart/2016/7/layout/RepeatingBendingProcessNew"/>
    <dgm:cxn modelId="{A9791785-FA6D-4156-B310-07C59D11468E}" type="presParOf" srcId="{93987C8D-F73B-4142-8E46-EB7B4770E970}" destId="{40DA1D05-A0D3-4B4B-AF7F-0FFBB77041DB}" srcOrd="6" destOrd="0" presId="urn:microsoft.com/office/officeart/2016/7/layout/RepeatingBendingProcessNew"/>
    <dgm:cxn modelId="{A5D2215D-00C8-4A16-89AE-0712755C5261}" type="presParOf" srcId="{93987C8D-F73B-4142-8E46-EB7B4770E970}" destId="{68866D30-65A2-4524-960E-BF5B8C1AB492}" srcOrd="7" destOrd="0" presId="urn:microsoft.com/office/officeart/2016/7/layout/RepeatingBendingProcessNew"/>
    <dgm:cxn modelId="{DFFE995E-07FB-4BAA-8947-A02FC0B88786}" type="presParOf" srcId="{68866D30-65A2-4524-960E-BF5B8C1AB492}" destId="{C51D1864-0608-4C92-95F4-C2437779CF6E}" srcOrd="0" destOrd="0" presId="urn:microsoft.com/office/officeart/2016/7/layout/RepeatingBendingProcessNew"/>
    <dgm:cxn modelId="{C4C6AF86-D612-4FF6-A510-2F771CD835C6}" type="presParOf" srcId="{93987C8D-F73B-4142-8E46-EB7B4770E970}" destId="{44D8B8E7-005A-41BE-A4AD-D7C4D4C9373B}" srcOrd="8" destOrd="0" presId="urn:microsoft.com/office/officeart/2016/7/layout/RepeatingBendingProcessNew"/>
    <dgm:cxn modelId="{9286D992-FBE0-41D6-B810-210F74319D0C}" type="presParOf" srcId="{93987C8D-F73B-4142-8E46-EB7B4770E970}" destId="{92E572B1-B6EB-4927-82CB-2605F737619C}" srcOrd="9" destOrd="0" presId="urn:microsoft.com/office/officeart/2016/7/layout/RepeatingBendingProcessNew"/>
    <dgm:cxn modelId="{A5CD30F4-FC4F-49B4-8548-F5E564EA9E8C}" type="presParOf" srcId="{92E572B1-B6EB-4927-82CB-2605F737619C}" destId="{0870AFD9-4F6C-4BEC-8F5E-CFEEB01069B1}" srcOrd="0" destOrd="0" presId="urn:microsoft.com/office/officeart/2016/7/layout/RepeatingBendingProcessNew"/>
    <dgm:cxn modelId="{D205A9B0-1731-4643-9F5C-FB7FD3281D23}" type="presParOf" srcId="{93987C8D-F73B-4142-8E46-EB7B4770E970}" destId="{FC97C105-387A-400E-BCD9-1C13440CFCF8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DDC70F-E2AE-4A8A-9FD4-7837A650AA79}" type="doc">
      <dgm:prSet loTypeId="urn:microsoft.com/office/officeart/2005/8/layout/vProcess5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03C97C7-39A7-4B12-A436-8ACB6DF12646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Identify the goal</a:t>
          </a:r>
        </a:p>
      </dgm:t>
    </dgm:pt>
    <dgm:pt modelId="{80BB206A-453A-4498-92FE-57A24368AF98}" type="parTrans" cxnId="{2C426713-F862-4C67-BB11-54A1FBECFEBF}">
      <dgm:prSet/>
      <dgm:spPr/>
      <dgm:t>
        <a:bodyPr/>
        <a:lstStyle/>
        <a:p>
          <a:endParaRPr lang="en-US"/>
        </a:p>
      </dgm:t>
    </dgm:pt>
    <dgm:pt modelId="{15E0DD4E-634B-4333-9D22-8861A0A3075A}" type="sibTrans" cxnId="{2C426713-F862-4C67-BB11-54A1FBECFEBF}">
      <dgm:prSet/>
      <dgm:spPr/>
      <dgm:t>
        <a:bodyPr/>
        <a:lstStyle/>
        <a:p>
          <a:endParaRPr lang="en-US"/>
        </a:p>
      </dgm:t>
    </dgm:pt>
    <dgm:pt modelId="{51CB8B1D-C0D0-4AD2-A1CD-798434472995}">
      <dgm:prSet phldrT="[Text]"/>
      <dgm:spPr/>
      <dgm:t>
        <a:bodyPr/>
        <a:lstStyle/>
        <a:p>
          <a:r>
            <a:rPr lang="en-US">
              <a:solidFill>
                <a:schemeClr val="tx2"/>
              </a:solidFill>
            </a:rPr>
            <a:t>Major steps</a:t>
          </a:r>
          <a:endParaRPr lang="en-US" dirty="0">
            <a:solidFill>
              <a:schemeClr val="tx2"/>
            </a:solidFill>
          </a:endParaRPr>
        </a:p>
      </dgm:t>
    </dgm:pt>
    <dgm:pt modelId="{D25CDE45-5385-4410-807D-E1D6E5D24D12}" type="parTrans" cxnId="{A567FAC0-67EF-48B1-AD5A-8AF8CFDA60A0}">
      <dgm:prSet/>
      <dgm:spPr/>
      <dgm:t>
        <a:bodyPr/>
        <a:lstStyle/>
        <a:p>
          <a:endParaRPr lang="en-US"/>
        </a:p>
      </dgm:t>
    </dgm:pt>
    <dgm:pt modelId="{D7AD74C9-16AD-4335-A1C5-547096B84C0C}" type="sibTrans" cxnId="{A567FAC0-67EF-48B1-AD5A-8AF8CFDA60A0}">
      <dgm:prSet/>
      <dgm:spPr/>
      <dgm:t>
        <a:bodyPr/>
        <a:lstStyle/>
        <a:p>
          <a:endParaRPr lang="en-US"/>
        </a:p>
      </dgm:t>
    </dgm:pt>
    <dgm:pt modelId="{FD99B048-F120-4B30-ABFF-909D9FC0FE84}">
      <dgm:prSet phldrT="[Text]"/>
      <dgm:spPr/>
      <dgm:t>
        <a:bodyPr/>
        <a:lstStyle/>
        <a:p>
          <a:r>
            <a:rPr lang="en-US">
              <a:solidFill>
                <a:schemeClr val="tx2"/>
              </a:solidFill>
            </a:rPr>
            <a:t>Minor parts</a:t>
          </a:r>
          <a:endParaRPr lang="en-US" dirty="0">
            <a:solidFill>
              <a:schemeClr val="tx2"/>
            </a:solidFill>
          </a:endParaRPr>
        </a:p>
      </dgm:t>
    </dgm:pt>
    <dgm:pt modelId="{99BA68B7-0EEF-42E9-9DF9-66E6309D5200}" type="parTrans" cxnId="{12DEEC47-8596-42BD-9772-F891C20AEF74}">
      <dgm:prSet/>
      <dgm:spPr/>
      <dgm:t>
        <a:bodyPr/>
        <a:lstStyle/>
        <a:p>
          <a:endParaRPr lang="en-US"/>
        </a:p>
      </dgm:t>
    </dgm:pt>
    <dgm:pt modelId="{BF681958-747B-49B3-8778-47D47D9DC309}" type="sibTrans" cxnId="{12DEEC47-8596-42BD-9772-F891C20AEF74}">
      <dgm:prSet/>
      <dgm:spPr/>
      <dgm:t>
        <a:bodyPr/>
        <a:lstStyle/>
        <a:p>
          <a:endParaRPr lang="en-US"/>
        </a:p>
      </dgm:t>
    </dgm:pt>
    <dgm:pt modelId="{5FC2A7C5-497C-4D5D-A361-C7DD23F30623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Optional steps</a:t>
          </a:r>
        </a:p>
      </dgm:t>
    </dgm:pt>
    <dgm:pt modelId="{53632022-A758-408C-B329-1FEDD7C45DC4}" type="parTrans" cxnId="{1A5E3DD8-42BD-41DB-832A-3D3892678F70}">
      <dgm:prSet/>
      <dgm:spPr/>
      <dgm:t>
        <a:bodyPr/>
        <a:lstStyle/>
        <a:p>
          <a:endParaRPr lang="en-US"/>
        </a:p>
      </dgm:t>
    </dgm:pt>
    <dgm:pt modelId="{33261C13-25D4-4EBB-AB2E-536814D70D63}" type="sibTrans" cxnId="{1A5E3DD8-42BD-41DB-832A-3D3892678F70}">
      <dgm:prSet/>
      <dgm:spPr/>
      <dgm:t>
        <a:bodyPr/>
        <a:lstStyle/>
        <a:p>
          <a:endParaRPr lang="en-US"/>
        </a:p>
      </dgm:t>
    </dgm:pt>
    <dgm:pt modelId="{EC9B2A62-1AC1-4F44-B860-C7015884326D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Clarifications</a:t>
          </a:r>
        </a:p>
      </dgm:t>
    </dgm:pt>
    <dgm:pt modelId="{4220B272-13B7-44AA-80B5-5C110F65E3F7}" type="parTrans" cxnId="{58AFDEA6-658E-4C28-8A9F-3799CF7E10E4}">
      <dgm:prSet/>
      <dgm:spPr/>
      <dgm:t>
        <a:bodyPr/>
        <a:lstStyle/>
        <a:p>
          <a:endParaRPr lang="en-US"/>
        </a:p>
      </dgm:t>
    </dgm:pt>
    <dgm:pt modelId="{278561F8-3C98-4AAF-89F5-52295CE85B3C}" type="sibTrans" cxnId="{58AFDEA6-658E-4C28-8A9F-3799CF7E10E4}">
      <dgm:prSet/>
      <dgm:spPr/>
      <dgm:t>
        <a:bodyPr/>
        <a:lstStyle/>
        <a:p>
          <a:endParaRPr lang="en-US"/>
        </a:p>
      </dgm:t>
    </dgm:pt>
    <dgm:pt modelId="{A45598B9-064A-4796-B91D-7292CE3DFB22}" type="pres">
      <dgm:prSet presAssocID="{18DDC70F-E2AE-4A8A-9FD4-7837A650AA79}" presName="outerComposite" presStyleCnt="0">
        <dgm:presLayoutVars>
          <dgm:chMax val="5"/>
          <dgm:dir/>
          <dgm:resizeHandles val="exact"/>
        </dgm:presLayoutVars>
      </dgm:prSet>
      <dgm:spPr/>
    </dgm:pt>
    <dgm:pt modelId="{0D8DDBF2-193F-48F0-9987-FF9DE075D7CE}" type="pres">
      <dgm:prSet presAssocID="{18DDC70F-E2AE-4A8A-9FD4-7837A650AA79}" presName="dummyMaxCanvas" presStyleCnt="0">
        <dgm:presLayoutVars/>
      </dgm:prSet>
      <dgm:spPr/>
    </dgm:pt>
    <dgm:pt modelId="{E8A599C8-EA4D-4388-BBFF-E1C1F52D87A6}" type="pres">
      <dgm:prSet presAssocID="{18DDC70F-E2AE-4A8A-9FD4-7837A650AA79}" presName="FiveNodes_1" presStyleLbl="node1" presStyleIdx="0" presStyleCnt="5">
        <dgm:presLayoutVars>
          <dgm:bulletEnabled val="1"/>
        </dgm:presLayoutVars>
      </dgm:prSet>
      <dgm:spPr/>
    </dgm:pt>
    <dgm:pt modelId="{9F166EF3-2B4A-4D28-A38B-67270A1E8DFA}" type="pres">
      <dgm:prSet presAssocID="{18DDC70F-E2AE-4A8A-9FD4-7837A650AA79}" presName="FiveNodes_2" presStyleLbl="node1" presStyleIdx="1" presStyleCnt="5">
        <dgm:presLayoutVars>
          <dgm:bulletEnabled val="1"/>
        </dgm:presLayoutVars>
      </dgm:prSet>
      <dgm:spPr/>
    </dgm:pt>
    <dgm:pt modelId="{7E5E6D08-9FC4-4B73-8F4C-4B266FB927EF}" type="pres">
      <dgm:prSet presAssocID="{18DDC70F-E2AE-4A8A-9FD4-7837A650AA79}" presName="FiveNodes_3" presStyleLbl="node1" presStyleIdx="2" presStyleCnt="5">
        <dgm:presLayoutVars>
          <dgm:bulletEnabled val="1"/>
        </dgm:presLayoutVars>
      </dgm:prSet>
      <dgm:spPr/>
    </dgm:pt>
    <dgm:pt modelId="{AF7F8AF2-285D-498B-813D-B7D69894885D}" type="pres">
      <dgm:prSet presAssocID="{18DDC70F-E2AE-4A8A-9FD4-7837A650AA79}" presName="FiveNodes_4" presStyleLbl="node1" presStyleIdx="3" presStyleCnt="5">
        <dgm:presLayoutVars>
          <dgm:bulletEnabled val="1"/>
        </dgm:presLayoutVars>
      </dgm:prSet>
      <dgm:spPr/>
    </dgm:pt>
    <dgm:pt modelId="{B36C2FAA-08AC-4010-809D-5BACC2CA7E1C}" type="pres">
      <dgm:prSet presAssocID="{18DDC70F-E2AE-4A8A-9FD4-7837A650AA79}" presName="FiveNodes_5" presStyleLbl="node1" presStyleIdx="4" presStyleCnt="5">
        <dgm:presLayoutVars>
          <dgm:bulletEnabled val="1"/>
        </dgm:presLayoutVars>
      </dgm:prSet>
      <dgm:spPr/>
    </dgm:pt>
    <dgm:pt modelId="{753E7970-35BA-452A-9F8C-B03CBBA4EDA3}" type="pres">
      <dgm:prSet presAssocID="{18DDC70F-E2AE-4A8A-9FD4-7837A650AA79}" presName="FiveConn_1-2" presStyleLbl="fgAccFollowNode1" presStyleIdx="0" presStyleCnt="4">
        <dgm:presLayoutVars>
          <dgm:bulletEnabled val="1"/>
        </dgm:presLayoutVars>
      </dgm:prSet>
      <dgm:spPr/>
    </dgm:pt>
    <dgm:pt modelId="{4AACC451-4F81-4349-ABE0-3E544D17620E}" type="pres">
      <dgm:prSet presAssocID="{18DDC70F-E2AE-4A8A-9FD4-7837A650AA79}" presName="FiveConn_2-3" presStyleLbl="fgAccFollowNode1" presStyleIdx="1" presStyleCnt="4">
        <dgm:presLayoutVars>
          <dgm:bulletEnabled val="1"/>
        </dgm:presLayoutVars>
      </dgm:prSet>
      <dgm:spPr/>
    </dgm:pt>
    <dgm:pt modelId="{1CEE3079-B013-4E81-8698-F8612C1C0FC8}" type="pres">
      <dgm:prSet presAssocID="{18DDC70F-E2AE-4A8A-9FD4-7837A650AA79}" presName="FiveConn_3-4" presStyleLbl="fgAccFollowNode1" presStyleIdx="2" presStyleCnt="4">
        <dgm:presLayoutVars>
          <dgm:bulletEnabled val="1"/>
        </dgm:presLayoutVars>
      </dgm:prSet>
      <dgm:spPr/>
    </dgm:pt>
    <dgm:pt modelId="{1B7A5053-F8A6-4151-AD72-3315CA02EC11}" type="pres">
      <dgm:prSet presAssocID="{18DDC70F-E2AE-4A8A-9FD4-7837A650AA79}" presName="FiveConn_4-5" presStyleLbl="fgAccFollowNode1" presStyleIdx="3" presStyleCnt="4">
        <dgm:presLayoutVars>
          <dgm:bulletEnabled val="1"/>
        </dgm:presLayoutVars>
      </dgm:prSet>
      <dgm:spPr/>
    </dgm:pt>
    <dgm:pt modelId="{595AAFE3-3D6A-42A6-926F-F6EC4D8797A8}" type="pres">
      <dgm:prSet presAssocID="{18DDC70F-E2AE-4A8A-9FD4-7837A650AA79}" presName="FiveNodes_1_text" presStyleLbl="node1" presStyleIdx="4" presStyleCnt="5">
        <dgm:presLayoutVars>
          <dgm:bulletEnabled val="1"/>
        </dgm:presLayoutVars>
      </dgm:prSet>
      <dgm:spPr/>
    </dgm:pt>
    <dgm:pt modelId="{26B48B1D-3057-455B-8FFB-684C9D3FCEA3}" type="pres">
      <dgm:prSet presAssocID="{18DDC70F-E2AE-4A8A-9FD4-7837A650AA79}" presName="FiveNodes_2_text" presStyleLbl="node1" presStyleIdx="4" presStyleCnt="5">
        <dgm:presLayoutVars>
          <dgm:bulletEnabled val="1"/>
        </dgm:presLayoutVars>
      </dgm:prSet>
      <dgm:spPr/>
    </dgm:pt>
    <dgm:pt modelId="{D9F308C0-0F14-498B-AA0B-757DF9FD03D6}" type="pres">
      <dgm:prSet presAssocID="{18DDC70F-E2AE-4A8A-9FD4-7837A650AA79}" presName="FiveNodes_3_text" presStyleLbl="node1" presStyleIdx="4" presStyleCnt="5">
        <dgm:presLayoutVars>
          <dgm:bulletEnabled val="1"/>
        </dgm:presLayoutVars>
      </dgm:prSet>
      <dgm:spPr/>
    </dgm:pt>
    <dgm:pt modelId="{5D4A4EAF-68D2-4DF8-9A7A-7F68A5087E51}" type="pres">
      <dgm:prSet presAssocID="{18DDC70F-E2AE-4A8A-9FD4-7837A650AA79}" presName="FiveNodes_4_text" presStyleLbl="node1" presStyleIdx="4" presStyleCnt="5">
        <dgm:presLayoutVars>
          <dgm:bulletEnabled val="1"/>
        </dgm:presLayoutVars>
      </dgm:prSet>
      <dgm:spPr/>
    </dgm:pt>
    <dgm:pt modelId="{00BA2A68-A7B5-40CF-A3DD-7D607437C654}" type="pres">
      <dgm:prSet presAssocID="{18DDC70F-E2AE-4A8A-9FD4-7837A650AA79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D0D47B05-A511-4800-8502-EC59DD62590E}" type="presOf" srcId="{FD99B048-F120-4B30-ABFF-909D9FC0FE84}" destId="{D9F308C0-0F14-498B-AA0B-757DF9FD03D6}" srcOrd="1" destOrd="0" presId="urn:microsoft.com/office/officeart/2005/8/layout/vProcess5"/>
    <dgm:cxn modelId="{6CB1FF0B-069A-432E-B2EC-31F4DA8A82A1}" type="presOf" srcId="{5FC2A7C5-497C-4D5D-A361-C7DD23F30623}" destId="{AF7F8AF2-285D-498B-813D-B7D69894885D}" srcOrd="0" destOrd="0" presId="urn:microsoft.com/office/officeart/2005/8/layout/vProcess5"/>
    <dgm:cxn modelId="{B8617311-5EA6-4F24-BB72-01680D0FA6C8}" type="presOf" srcId="{33261C13-25D4-4EBB-AB2E-536814D70D63}" destId="{1B7A5053-F8A6-4151-AD72-3315CA02EC11}" srcOrd="0" destOrd="0" presId="urn:microsoft.com/office/officeart/2005/8/layout/vProcess5"/>
    <dgm:cxn modelId="{2C426713-F862-4C67-BB11-54A1FBECFEBF}" srcId="{18DDC70F-E2AE-4A8A-9FD4-7837A650AA79}" destId="{C03C97C7-39A7-4B12-A436-8ACB6DF12646}" srcOrd="0" destOrd="0" parTransId="{80BB206A-453A-4498-92FE-57A24368AF98}" sibTransId="{15E0DD4E-634B-4333-9D22-8861A0A3075A}"/>
    <dgm:cxn modelId="{3804BF19-F7F9-4381-B1F7-EC0B737CBCEA}" type="presOf" srcId="{FD99B048-F120-4B30-ABFF-909D9FC0FE84}" destId="{7E5E6D08-9FC4-4B73-8F4C-4B266FB927EF}" srcOrd="0" destOrd="0" presId="urn:microsoft.com/office/officeart/2005/8/layout/vProcess5"/>
    <dgm:cxn modelId="{E380832D-EE30-442D-8F5F-4AAC3BF9AAD7}" type="presOf" srcId="{51CB8B1D-C0D0-4AD2-A1CD-798434472995}" destId="{9F166EF3-2B4A-4D28-A38B-67270A1E8DFA}" srcOrd="0" destOrd="0" presId="urn:microsoft.com/office/officeart/2005/8/layout/vProcess5"/>
    <dgm:cxn modelId="{30C68334-50BF-4036-93B8-9A93AC68C2DB}" type="presOf" srcId="{BF681958-747B-49B3-8778-47D47D9DC309}" destId="{1CEE3079-B013-4E81-8698-F8612C1C0FC8}" srcOrd="0" destOrd="0" presId="urn:microsoft.com/office/officeart/2005/8/layout/vProcess5"/>
    <dgm:cxn modelId="{40437838-C904-4BD7-8495-3B038819156E}" type="presOf" srcId="{C03C97C7-39A7-4B12-A436-8ACB6DF12646}" destId="{E8A599C8-EA4D-4388-BBFF-E1C1F52D87A6}" srcOrd="0" destOrd="0" presId="urn:microsoft.com/office/officeart/2005/8/layout/vProcess5"/>
    <dgm:cxn modelId="{C26AE765-62F7-4FB4-9924-5D2D1180EF05}" type="presOf" srcId="{EC9B2A62-1AC1-4F44-B860-C7015884326D}" destId="{B36C2FAA-08AC-4010-809D-5BACC2CA7E1C}" srcOrd="0" destOrd="0" presId="urn:microsoft.com/office/officeart/2005/8/layout/vProcess5"/>
    <dgm:cxn modelId="{12DEEC47-8596-42BD-9772-F891C20AEF74}" srcId="{18DDC70F-E2AE-4A8A-9FD4-7837A650AA79}" destId="{FD99B048-F120-4B30-ABFF-909D9FC0FE84}" srcOrd="2" destOrd="0" parTransId="{99BA68B7-0EEF-42E9-9DF9-66E6309D5200}" sibTransId="{BF681958-747B-49B3-8778-47D47D9DC309}"/>
    <dgm:cxn modelId="{F53E0A74-A9A6-44D9-81A0-A548934DBC33}" type="presOf" srcId="{18DDC70F-E2AE-4A8A-9FD4-7837A650AA79}" destId="{A45598B9-064A-4796-B91D-7292CE3DFB22}" srcOrd="0" destOrd="0" presId="urn:microsoft.com/office/officeart/2005/8/layout/vProcess5"/>
    <dgm:cxn modelId="{BA58179D-D28D-466B-A6DC-11FF45CF0384}" type="presOf" srcId="{5FC2A7C5-497C-4D5D-A361-C7DD23F30623}" destId="{5D4A4EAF-68D2-4DF8-9A7A-7F68A5087E51}" srcOrd="1" destOrd="0" presId="urn:microsoft.com/office/officeart/2005/8/layout/vProcess5"/>
    <dgm:cxn modelId="{7080D8A1-F0A0-4AB9-8F40-4393611F93B3}" type="presOf" srcId="{D7AD74C9-16AD-4335-A1C5-547096B84C0C}" destId="{4AACC451-4F81-4349-ABE0-3E544D17620E}" srcOrd="0" destOrd="0" presId="urn:microsoft.com/office/officeart/2005/8/layout/vProcess5"/>
    <dgm:cxn modelId="{58AFDEA6-658E-4C28-8A9F-3799CF7E10E4}" srcId="{18DDC70F-E2AE-4A8A-9FD4-7837A650AA79}" destId="{EC9B2A62-1AC1-4F44-B860-C7015884326D}" srcOrd="4" destOrd="0" parTransId="{4220B272-13B7-44AA-80B5-5C110F65E3F7}" sibTransId="{278561F8-3C98-4AAF-89F5-52295CE85B3C}"/>
    <dgm:cxn modelId="{9E9595BC-6F6A-4750-B027-5D19517E4C93}" type="presOf" srcId="{51CB8B1D-C0D0-4AD2-A1CD-798434472995}" destId="{26B48B1D-3057-455B-8FFB-684C9D3FCEA3}" srcOrd="1" destOrd="0" presId="urn:microsoft.com/office/officeart/2005/8/layout/vProcess5"/>
    <dgm:cxn modelId="{A567FAC0-67EF-48B1-AD5A-8AF8CFDA60A0}" srcId="{18DDC70F-E2AE-4A8A-9FD4-7837A650AA79}" destId="{51CB8B1D-C0D0-4AD2-A1CD-798434472995}" srcOrd="1" destOrd="0" parTransId="{D25CDE45-5385-4410-807D-E1D6E5D24D12}" sibTransId="{D7AD74C9-16AD-4335-A1C5-547096B84C0C}"/>
    <dgm:cxn modelId="{1A5E3DD8-42BD-41DB-832A-3D3892678F70}" srcId="{18DDC70F-E2AE-4A8A-9FD4-7837A650AA79}" destId="{5FC2A7C5-497C-4D5D-A361-C7DD23F30623}" srcOrd="3" destOrd="0" parTransId="{53632022-A758-408C-B329-1FEDD7C45DC4}" sibTransId="{33261C13-25D4-4EBB-AB2E-536814D70D63}"/>
    <dgm:cxn modelId="{E6D22FEF-F5D7-42BD-A97E-C55AC8DF4857}" type="presOf" srcId="{C03C97C7-39A7-4B12-A436-8ACB6DF12646}" destId="{595AAFE3-3D6A-42A6-926F-F6EC4D8797A8}" srcOrd="1" destOrd="0" presId="urn:microsoft.com/office/officeart/2005/8/layout/vProcess5"/>
    <dgm:cxn modelId="{40B453FD-1AAB-41A5-AB85-9A90DA2DCAAF}" type="presOf" srcId="{EC9B2A62-1AC1-4F44-B860-C7015884326D}" destId="{00BA2A68-A7B5-40CF-A3DD-7D607437C654}" srcOrd="1" destOrd="0" presId="urn:microsoft.com/office/officeart/2005/8/layout/vProcess5"/>
    <dgm:cxn modelId="{869482FE-673D-4217-969F-67751EF7B79A}" type="presOf" srcId="{15E0DD4E-634B-4333-9D22-8861A0A3075A}" destId="{753E7970-35BA-452A-9F8C-B03CBBA4EDA3}" srcOrd="0" destOrd="0" presId="urn:microsoft.com/office/officeart/2005/8/layout/vProcess5"/>
    <dgm:cxn modelId="{43FC5678-E11D-43DC-8131-7F9040D53572}" type="presParOf" srcId="{A45598B9-064A-4796-B91D-7292CE3DFB22}" destId="{0D8DDBF2-193F-48F0-9987-FF9DE075D7CE}" srcOrd="0" destOrd="0" presId="urn:microsoft.com/office/officeart/2005/8/layout/vProcess5"/>
    <dgm:cxn modelId="{00DBD002-DF87-4817-82F4-5173B6D81201}" type="presParOf" srcId="{A45598B9-064A-4796-B91D-7292CE3DFB22}" destId="{E8A599C8-EA4D-4388-BBFF-E1C1F52D87A6}" srcOrd="1" destOrd="0" presId="urn:microsoft.com/office/officeart/2005/8/layout/vProcess5"/>
    <dgm:cxn modelId="{7C4CA653-2466-452E-A22B-0BC6658134F1}" type="presParOf" srcId="{A45598B9-064A-4796-B91D-7292CE3DFB22}" destId="{9F166EF3-2B4A-4D28-A38B-67270A1E8DFA}" srcOrd="2" destOrd="0" presId="urn:microsoft.com/office/officeart/2005/8/layout/vProcess5"/>
    <dgm:cxn modelId="{35184E54-498A-4B15-86A0-46723CBC2429}" type="presParOf" srcId="{A45598B9-064A-4796-B91D-7292CE3DFB22}" destId="{7E5E6D08-9FC4-4B73-8F4C-4B266FB927EF}" srcOrd="3" destOrd="0" presId="urn:microsoft.com/office/officeart/2005/8/layout/vProcess5"/>
    <dgm:cxn modelId="{AD4D7A8C-924F-4A13-899E-76238E1F11B7}" type="presParOf" srcId="{A45598B9-064A-4796-B91D-7292CE3DFB22}" destId="{AF7F8AF2-285D-498B-813D-B7D69894885D}" srcOrd="4" destOrd="0" presId="urn:microsoft.com/office/officeart/2005/8/layout/vProcess5"/>
    <dgm:cxn modelId="{5F361D66-DAFA-46E9-900C-C2E5DF0A0A69}" type="presParOf" srcId="{A45598B9-064A-4796-B91D-7292CE3DFB22}" destId="{B36C2FAA-08AC-4010-809D-5BACC2CA7E1C}" srcOrd="5" destOrd="0" presId="urn:microsoft.com/office/officeart/2005/8/layout/vProcess5"/>
    <dgm:cxn modelId="{B396F984-E646-46E5-A60F-445D9C7E8A7B}" type="presParOf" srcId="{A45598B9-064A-4796-B91D-7292CE3DFB22}" destId="{753E7970-35BA-452A-9F8C-B03CBBA4EDA3}" srcOrd="6" destOrd="0" presId="urn:microsoft.com/office/officeart/2005/8/layout/vProcess5"/>
    <dgm:cxn modelId="{DCAFA023-1141-475B-B6B9-8AF006F33B7A}" type="presParOf" srcId="{A45598B9-064A-4796-B91D-7292CE3DFB22}" destId="{4AACC451-4F81-4349-ABE0-3E544D17620E}" srcOrd="7" destOrd="0" presId="urn:microsoft.com/office/officeart/2005/8/layout/vProcess5"/>
    <dgm:cxn modelId="{463C0771-B412-42A9-AD27-46CA4338DEF0}" type="presParOf" srcId="{A45598B9-064A-4796-B91D-7292CE3DFB22}" destId="{1CEE3079-B013-4E81-8698-F8612C1C0FC8}" srcOrd="8" destOrd="0" presId="urn:microsoft.com/office/officeart/2005/8/layout/vProcess5"/>
    <dgm:cxn modelId="{B3D99CA1-34DC-4159-BA80-1C3E514C07A9}" type="presParOf" srcId="{A45598B9-064A-4796-B91D-7292CE3DFB22}" destId="{1B7A5053-F8A6-4151-AD72-3315CA02EC11}" srcOrd="9" destOrd="0" presId="urn:microsoft.com/office/officeart/2005/8/layout/vProcess5"/>
    <dgm:cxn modelId="{C8E1C24C-4119-4AD2-9E7E-BCDE52494BC6}" type="presParOf" srcId="{A45598B9-064A-4796-B91D-7292CE3DFB22}" destId="{595AAFE3-3D6A-42A6-926F-F6EC4D8797A8}" srcOrd="10" destOrd="0" presId="urn:microsoft.com/office/officeart/2005/8/layout/vProcess5"/>
    <dgm:cxn modelId="{7B2032A7-B41A-4A21-B72E-8200B1DBA84C}" type="presParOf" srcId="{A45598B9-064A-4796-B91D-7292CE3DFB22}" destId="{26B48B1D-3057-455B-8FFB-684C9D3FCEA3}" srcOrd="11" destOrd="0" presId="urn:microsoft.com/office/officeart/2005/8/layout/vProcess5"/>
    <dgm:cxn modelId="{205A6B5A-6A91-4C4E-823C-9DF18C37D78D}" type="presParOf" srcId="{A45598B9-064A-4796-B91D-7292CE3DFB22}" destId="{D9F308C0-0F14-498B-AA0B-757DF9FD03D6}" srcOrd="12" destOrd="0" presId="urn:microsoft.com/office/officeart/2005/8/layout/vProcess5"/>
    <dgm:cxn modelId="{D26AAF49-B049-4F02-882F-61A51F28C886}" type="presParOf" srcId="{A45598B9-064A-4796-B91D-7292CE3DFB22}" destId="{5D4A4EAF-68D2-4DF8-9A7A-7F68A5087E51}" srcOrd="13" destOrd="0" presId="urn:microsoft.com/office/officeart/2005/8/layout/vProcess5"/>
    <dgm:cxn modelId="{CD05484D-C3D3-40C6-BB00-C12D8E59B696}" type="presParOf" srcId="{A45598B9-064A-4796-B91D-7292CE3DFB22}" destId="{00BA2A68-A7B5-40CF-A3DD-7D607437C65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555307-4A5F-4AB1-8FD7-8E8D013C59CF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A2B9784-52F4-4CD7-ABC3-7B1305EC7DD7}">
      <dgm:prSet/>
      <dgm:spPr/>
      <dgm:t>
        <a:bodyPr/>
        <a:lstStyle/>
        <a:p>
          <a:r>
            <a:rPr lang="en-US" b="1" baseline="0" dirty="0">
              <a:solidFill>
                <a:schemeClr val="tx2"/>
              </a:solidFill>
            </a:rPr>
            <a:t>Intro</a:t>
          </a:r>
          <a:endParaRPr lang="en-US" dirty="0">
            <a:solidFill>
              <a:schemeClr val="tx2"/>
            </a:solidFill>
          </a:endParaRPr>
        </a:p>
      </dgm:t>
    </dgm:pt>
    <dgm:pt modelId="{DB60EA61-E7D2-42D4-B614-6EB8ECE5060C}" type="parTrans" cxnId="{71FB2E85-2B17-4F83-80DE-9016445322C7}">
      <dgm:prSet/>
      <dgm:spPr/>
      <dgm:t>
        <a:bodyPr/>
        <a:lstStyle/>
        <a:p>
          <a:endParaRPr lang="en-US"/>
        </a:p>
      </dgm:t>
    </dgm:pt>
    <dgm:pt modelId="{D3204BA3-2450-423F-83B3-9BBD6751D63A}" type="sibTrans" cxnId="{71FB2E85-2B17-4F83-80DE-9016445322C7}">
      <dgm:prSet/>
      <dgm:spPr/>
      <dgm:t>
        <a:bodyPr/>
        <a:lstStyle/>
        <a:p>
          <a:endParaRPr lang="en-US"/>
        </a:p>
      </dgm:t>
    </dgm:pt>
    <dgm:pt modelId="{E80AF046-0ED7-43CD-9911-A499335E62C6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Overview of the entire process</a:t>
          </a:r>
          <a:endParaRPr lang="en-US" dirty="0">
            <a:solidFill>
              <a:schemeClr val="tx2"/>
            </a:solidFill>
          </a:endParaRPr>
        </a:p>
      </dgm:t>
    </dgm:pt>
    <dgm:pt modelId="{14279160-5867-4FE8-B34D-34BE87168F17}" type="parTrans" cxnId="{CE4D0428-5912-4DB0-AB2F-57355BB1D690}">
      <dgm:prSet/>
      <dgm:spPr/>
      <dgm:t>
        <a:bodyPr/>
        <a:lstStyle/>
        <a:p>
          <a:endParaRPr lang="en-US"/>
        </a:p>
      </dgm:t>
    </dgm:pt>
    <dgm:pt modelId="{DB5271CA-0362-486C-A52F-EB893EFD70D9}" type="sibTrans" cxnId="{CE4D0428-5912-4DB0-AB2F-57355BB1D690}">
      <dgm:prSet/>
      <dgm:spPr/>
      <dgm:t>
        <a:bodyPr/>
        <a:lstStyle/>
        <a:p>
          <a:endParaRPr lang="en-US"/>
        </a:p>
      </dgm:t>
    </dgm:pt>
    <dgm:pt modelId="{0FA28507-B0AF-4F2F-A4EC-720F1B86A3CE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New terms</a:t>
          </a:r>
          <a:endParaRPr lang="en-US" dirty="0">
            <a:solidFill>
              <a:schemeClr val="tx2"/>
            </a:solidFill>
          </a:endParaRPr>
        </a:p>
      </dgm:t>
    </dgm:pt>
    <dgm:pt modelId="{84EDE631-3EF3-4F95-A128-4EA129E28F77}" type="parTrans" cxnId="{4391C603-0763-43B8-9BF9-AD22E2E3384B}">
      <dgm:prSet/>
      <dgm:spPr/>
      <dgm:t>
        <a:bodyPr/>
        <a:lstStyle/>
        <a:p>
          <a:endParaRPr lang="en-US"/>
        </a:p>
      </dgm:t>
    </dgm:pt>
    <dgm:pt modelId="{CCAC08DF-A187-42B8-B72F-0D0E3A846A02}" type="sibTrans" cxnId="{4391C603-0763-43B8-9BF9-AD22E2E3384B}">
      <dgm:prSet/>
      <dgm:spPr/>
      <dgm:t>
        <a:bodyPr/>
        <a:lstStyle/>
        <a:p>
          <a:endParaRPr lang="en-US"/>
        </a:p>
      </dgm:t>
    </dgm:pt>
    <dgm:pt modelId="{27795EDE-12D6-4313-B10A-DB7061E4A9FF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Materials</a:t>
          </a:r>
          <a:endParaRPr lang="en-US" dirty="0">
            <a:solidFill>
              <a:schemeClr val="tx2"/>
            </a:solidFill>
          </a:endParaRPr>
        </a:p>
      </dgm:t>
    </dgm:pt>
    <dgm:pt modelId="{3DABD360-04A6-4F17-BFF3-DA1A1AF6E25E}" type="parTrans" cxnId="{8BAD3DF6-1836-40A6-BA8D-1E8F4B3D9F05}">
      <dgm:prSet/>
      <dgm:spPr/>
      <dgm:t>
        <a:bodyPr/>
        <a:lstStyle/>
        <a:p>
          <a:endParaRPr lang="en-US"/>
        </a:p>
      </dgm:t>
    </dgm:pt>
    <dgm:pt modelId="{BA0751FD-3237-4A0B-9921-216ED852E044}" type="sibTrans" cxnId="{8BAD3DF6-1836-40A6-BA8D-1E8F4B3D9F05}">
      <dgm:prSet/>
      <dgm:spPr/>
      <dgm:t>
        <a:bodyPr/>
        <a:lstStyle/>
        <a:p>
          <a:endParaRPr lang="en-US"/>
        </a:p>
      </dgm:t>
    </dgm:pt>
    <dgm:pt modelId="{9E031F81-8E64-47E0-AFAC-608EAE281B57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Cautions</a:t>
          </a:r>
          <a:endParaRPr lang="en-US" dirty="0">
            <a:solidFill>
              <a:schemeClr val="tx2"/>
            </a:solidFill>
          </a:endParaRPr>
        </a:p>
      </dgm:t>
    </dgm:pt>
    <dgm:pt modelId="{ED055FA9-4FF7-4C76-A9B9-A0E4B9972B10}" type="parTrans" cxnId="{26293034-7944-42CF-B150-B3D60FCFD3E9}">
      <dgm:prSet/>
      <dgm:spPr/>
      <dgm:t>
        <a:bodyPr/>
        <a:lstStyle/>
        <a:p>
          <a:endParaRPr lang="en-US"/>
        </a:p>
      </dgm:t>
    </dgm:pt>
    <dgm:pt modelId="{ED69FD92-A492-4D52-80E3-9B7343DB730E}" type="sibTrans" cxnId="{26293034-7944-42CF-B150-B3D60FCFD3E9}">
      <dgm:prSet/>
      <dgm:spPr/>
      <dgm:t>
        <a:bodyPr/>
        <a:lstStyle/>
        <a:p>
          <a:endParaRPr lang="en-US"/>
        </a:p>
      </dgm:t>
    </dgm:pt>
    <dgm:pt modelId="{8CAB15CA-C12F-40C5-9A6A-052C0BE3353B}">
      <dgm:prSet/>
      <dgm:spPr/>
      <dgm:t>
        <a:bodyPr/>
        <a:lstStyle/>
        <a:p>
          <a:r>
            <a:rPr lang="en-US" b="1" baseline="0" dirty="0">
              <a:solidFill>
                <a:schemeClr val="tx2"/>
              </a:solidFill>
            </a:rPr>
            <a:t>Thesis</a:t>
          </a:r>
          <a:endParaRPr lang="en-US" dirty="0">
            <a:solidFill>
              <a:schemeClr val="tx2"/>
            </a:solidFill>
          </a:endParaRPr>
        </a:p>
      </dgm:t>
    </dgm:pt>
    <dgm:pt modelId="{31E34134-BAE1-4B37-8966-1A32BCBFCBCB}" type="parTrans" cxnId="{F749857A-48B2-4BD3-8E8D-BB9FD43B9E2F}">
      <dgm:prSet/>
      <dgm:spPr/>
      <dgm:t>
        <a:bodyPr/>
        <a:lstStyle/>
        <a:p>
          <a:endParaRPr lang="en-US"/>
        </a:p>
      </dgm:t>
    </dgm:pt>
    <dgm:pt modelId="{A955B0CF-C8F8-48AA-A8B6-3736D813DAA6}" type="sibTrans" cxnId="{F749857A-48B2-4BD3-8E8D-BB9FD43B9E2F}">
      <dgm:prSet/>
      <dgm:spPr/>
      <dgm:t>
        <a:bodyPr/>
        <a:lstStyle/>
        <a:p>
          <a:endParaRPr lang="en-US"/>
        </a:p>
      </dgm:t>
    </dgm:pt>
    <dgm:pt modelId="{FD8C803F-EC0A-4B5B-A3D6-8C968D167249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One sentence descriptive overview of the process</a:t>
          </a:r>
          <a:endParaRPr lang="en-US" dirty="0">
            <a:solidFill>
              <a:schemeClr val="tx2"/>
            </a:solidFill>
          </a:endParaRPr>
        </a:p>
      </dgm:t>
    </dgm:pt>
    <dgm:pt modelId="{36D74F5A-F975-433D-A97C-33F231C9E65E}" type="parTrans" cxnId="{10D50395-080E-4F1E-AD44-317E74FDC026}">
      <dgm:prSet/>
      <dgm:spPr/>
      <dgm:t>
        <a:bodyPr/>
        <a:lstStyle/>
        <a:p>
          <a:endParaRPr lang="en-US"/>
        </a:p>
      </dgm:t>
    </dgm:pt>
    <dgm:pt modelId="{1B1F2C41-9FA7-4578-ADBB-74583ACFBD57}" type="sibTrans" cxnId="{10D50395-080E-4F1E-AD44-317E74FDC026}">
      <dgm:prSet/>
      <dgm:spPr/>
      <dgm:t>
        <a:bodyPr/>
        <a:lstStyle/>
        <a:p>
          <a:endParaRPr lang="en-US"/>
        </a:p>
      </dgm:t>
    </dgm:pt>
    <dgm:pt modelId="{CC155481-9487-405F-A72E-25D70FE377A6}">
      <dgm:prSet/>
      <dgm:spPr/>
      <dgm:t>
        <a:bodyPr/>
        <a:lstStyle/>
        <a:p>
          <a:r>
            <a:rPr lang="en-US" b="1" baseline="0">
              <a:solidFill>
                <a:schemeClr val="tx2"/>
              </a:solidFill>
            </a:rPr>
            <a:t>Body</a:t>
          </a:r>
          <a:endParaRPr lang="en-US">
            <a:solidFill>
              <a:schemeClr val="tx2"/>
            </a:solidFill>
          </a:endParaRPr>
        </a:p>
      </dgm:t>
    </dgm:pt>
    <dgm:pt modelId="{62B65855-AEBB-42AC-A60C-3FFED80FF3F3}" type="parTrans" cxnId="{BF6EB98F-51F0-4322-B5B6-4EDC82D1384C}">
      <dgm:prSet/>
      <dgm:spPr/>
      <dgm:t>
        <a:bodyPr/>
        <a:lstStyle/>
        <a:p>
          <a:endParaRPr lang="en-US"/>
        </a:p>
      </dgm:t>
    </dgm:pt>
    <dgm:pt modelId="{39D7E19A-5F19-480B-BCE5-266CFB5162A2}" type="sibTrans" cxnId="{BF6EB98F-51F0-4322-B5B6-4EDC82D1384C}">
      <dgm:prSet/>
      <dgm:spPr/>
      <dgm:t>
        <a:bodyPr/>
        <a:lstStyle/>
        <a:p>
          <a:endParaRPr lang="en-US"/>
        </a:p>
      </dgm:t>
    </dgm:pt>
    <dgm:pt modelId="{AFBF5B55-3BF6-43B1-8B54-B56975AA6066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One major step per body section</a:t>
          </a:r>
          <a:endParaRPr lang="en-US" dirty="0">
            <a:solidFill>
              <a:schemeClr val="tx2"/>
            </a:solidFill>
          </a:endParaRPr>
        </a:p>
      </dgm:t>
    </dgm:pt>
    <dgm:pt modelId="{1505E7BC-D0E0-4A4A-80CF-3EA7C4D70CB0}" type="parTrans" cxnId="{AA3165B3-75E4-4D98-B5FE-238BCDB57AE7}">
      <dgm:prSet/>
      <dgm:spPr/>
      <dgm:t>
        <a:bodyPr/>
        <a:lstStyle/>
        <a:p>
          <a:endParaRPr lang="en-US"/>
        </a:p>
      </dgm:t>
    </dgm:pt>
    <dgm:pt modelId="{1E28C68D-90DF-4CDC-B46D-E71AF89D31ED}" type="sibTrans" cxnId="{AA3165B3-75E4-4D98-B5FE-238BCDB57AE7}">
      <dgm:prSet/>
      <dgm:spPr/>
      <dgm:t>
        <a:bodyPr/>
        <a:lstStyle/>
        <a:p>
          <a:endParaRPr lang="en-US"/>
        </a:p>
      </dgm:t>
    </dgm:pt>
    <dgm:pt modelId="{D446EEE4-5099-4345-9A6C-9027F1743CF5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Several minor steps can be included in a body paragraph</a:t>
          </a:r>
          <a:endParaRPr lang="en-US" dirty="0">
            <a:solidFill>
              <a:schemeClr val="tx2"/>
            </a:solidFill>
          </a:endParaRPr>
        </a:p>
      </dgm:t>
    </dgm:pt>
    <dgm:pt modelId="{D20D85DD-C957-49EA-B9E4-1FC39FCEABA2}" type="parTrans" cxnId="{70526FCD-0549-4F88-AAA1-F1E0154F20F4}">
      <dgm:prSet/>
      <dgm:spPr/>
      <dgm:t>
        <a:bodyPr/>
        <a:lstStyle/>
        <a:p>
          <a:endParaRPr lang="en-US"/>
        </a:p>
      </dgm:t>
    </dgm:pt>
    <dgm:pt modelId="{112150DE-F269-4965-8110-8B1C2EEF5400}" type="sibTrans" cxnId="{70526FCD-0549-4F88-AAA1-F1E0154F20F4}">
      <dgm:prSet/>
      <dgm:spPr/>
      <dgm:t>
        <a:bodyPr/>
        <a:lstStyle/>
        <a:p>
          <a:endParaRPr lang="en-US"/>
        </a:p>
      </dgm:t>
    </dgm:pt>
    <dgm:pt modelId="{EF3FDB4A-4622-4F8F-9097-6D0C51211BCE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Optional steps and cautions should be their own paragraph</a:t>
          </a:r>
          <a:endParaRPr lang="en-US" dirty="0">
            <a:solidFill>
              <a:schemeClr val="tx2"/>
            </a:solidFill>
          </a:endParaRPr>
        </a:p>
      </dgm:t>
    </dgm:pt>
    <dgm:pt modelId="{68E1E9F0-A90A-4716-87E4-E0E12A80B782}" type="parTrans" cxnId="{82D81C8C-9C47-4A90-98C0-09CD79FD50E1}">
      <dgm:prSet/>
      <dgm:spPr/>
      <dgm:t>
        <a:bodyPr/>
        <a:lstStyle/>
        <a:p>
          <a:endParaRPr lang="en-US"/>
        </a:p>
      </dgm:t>
    </dgm:pt>
    <dgm:pt modelId="{A39B98B8-9607-4279-BCEA-5EB867E26D14}" type="sibTrans" cxnId="{82D81C8C-9C47-4A90-98C0-09CD79FD50E1}">
      <dgm:prSet/>
      <dgm:spPr/>
      <dgm:t>
        <a:bodyPr/>
        <a:lstStyle/>
        <a:p>
          <a:endParaRPr lang="en-US"/>
        </a:p>
      </dgm:t>
    </dgm:pt>
    <dgm:pt modelId="{E76686DB-320E-4746-A128-AC15F1CCF916}">
      <dgm:prSet/>
      <dgm:spPr/>
      <dgm:t>
        <a:bodyPr/>
        <a:lstStyle/>
        <a:p>
          <a:r>
            <a:rPr lang="en-US" b="1" baseline="0">
              <a:solidFill>
                <a:schemeClr val="tx2"/>
              </a:solidFill>
            </a:rPr>
            <a:t>Conclusion</a:t>
          </a:r>
          <a:endParaRPr lang="en-US">
            <a:solidFill>
              <a:schemeClr val="tx2"/>
            </a:solidFill>
          </a:endParaRPr>
        </a:p>
      </dgm:t>
    </dgm:pt>
    <dgm:pt modelId="{97889FD9-F8EC-4076-B05F-870A492EF2AE}" type="parTrans" cxnId="{9DD6DB19-9795-400B-80E3-9F7547722C64}">
      <dgm:prSet/>
      <dgm:spPr/>
      <dgm:t>
        <a:bodyPr/>
        <a:lstStyle/>
        <a:p>
          <a:endParaRPr lang="en-US"/>
        </a:p>
      </dgm:t>
    </dgm:pt>
    <dgm:pt modelId="{9ABC9277-7539-4983-9358-F7FC500D79F6}" type="sibTrans" cxnId="{9DD6DB19-9795-400B-80E3-9F7547722C64}">
      <dgm:prSet/>
      <dgm:spPr/>
      <dgm:t>
        <a:bodyPr/>
        <a:lstStyle/>
        <a:p>
          <a:endParaRPr lang="en-US"/>
        </a:p>
      </dgm:t>
    </dgm:pt>
    <dgm:pt modelId="{D5DD0429-31BC-4430-9CB0-6C359521F870}">
      <dgm:prSet/>
      <dgm:spPr/>
      <dgm:t>
        <a:bodyPr/>
        <a:lstStyle/>
        <a:p>
          <a:r>
            <a:rPr lang="en-US" baseline="0" dirty="0">
              <a:solidFill>
                <a:schemeClr val="tx2"/>
              </a:solidFill>
            </a:rPr>
            <a:t>Results of the sequence</a:t>
          </a:r>
          <a:endParaRPr lang="en-US" dirty="0">
            <a:solidFill>
              <a:schemeClr val="tx2"/>
            </a:solidFill>
          </a:endParaRPr>
        </a:p>
      </dgm:t>
    </dgm:pt>
    <dgm:pt modelId="{696A6634-FA29-4ADB-93F1-7D8ABCD919BA}" type="parTrans" cxnId="{E40FE3A2-7A0F-4697-BED1-7E1B75293C42}">
      <dgm:prSet/>
      <dgm:spPr/>
      <dgm:t>
        <a:bodyPr/>
        <a:lstStyle/>
        <a:p>
          <a:endParaRPr lang="en-US"/>
        </a:p>
      </dgm:t>
    </dgm:pt>
    <dgm:pt modelId="{472ABFD3-11BD-47B0-BBF6-CF84DB9AE81C}" type="sibTrans" cxnId="{E40FE3A2-7A0F-4697-BED1-7E1B75293C42}">
      <dgm:prSet/>
      <dgm:spPr/>
      <dgm:t>
        <a:bodyPr/>
        <a:lstStyle/>
        <a:p>
          <a:endParaRPr lang="en-US"/>
        </a:p>
      </dgm:t>
    </dgm:pt>
    <dgm:pt modelId="{2D1E06CD-C604-4955-9828-A29C3050B518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Length to complete</a:t>
          </a:r>
        </a:p>
      </dgm:t>
    </dgm:pt>
    <dgm:pt modelId="{35F035E6-FE52-41D6-9DC3-61D173EF5FA0}" type="parTrans" cxnId="{2E11BAF3-ACBD-4846-9634-E63A3EAB09F2}">
      <dgm:prSet/>
      <dgm:spPr/>
      <dgm:t>
        <a:bodyPr/>
        <a:lstStyle/>
        <a:p>
          <a:endParaRPr lang="en-US"/>
        </a:p>
      </dgm:t>
    </dgm:pt>
    <dgm:pt modelId="{759719CD-D4E9-47EF-ADD7-D2ED8D0F8986}" type="sibTrans" cxnId="{2E11BAF3-ACBD-4846-9634-E63A3EAB09F2}">
      <dgm:prSet/>
      <dgm:spPr/>
      <dgm:t>
        <a:bodyPr/>
        <a:lstStyle/>
        <a:p>
          <a:endParaRPr lang="en-US"/>
        </a:p>
      </dgm:t>
    </dgm:pt>
    <dgm:pt modelId="{D483A9D8-D79C-4D43-8B02-B85A7B1CB348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Analogies</a:t>
          </a:r>
        </a:p>
      </dgm:t>
    </dgm:pt>
    <dgm:pt modelId="{635AA9B2-2381-4377-9DA6-84555DEC4732}" type="parTrans" cxnId="{594947EB-B5E8-4225-9B8E-97B5FF8EB759}">
      <dgm:prSet/>
      <dgm:spPr/>
      <dgm:t>
        <a:bodyPr/>
        <a:lstStyle/>
        <a:p>
          <a:endParaRPr lang="en-US"/>
        </a:p>
      </dgm:t>
    </dgm:pt>
    <dgm:pt modelId="{E24D5023-E867-47C9-9250-C150F031E1D6}" type="sibTrans" cxnId="{594947EB-B5E8-4225-9B8E-97B5FF8EB759}">
      <dgm:prSet/>
      <dgm:spPr/>
      <dgm:t>
        <a:bodyPr/>
        <a:lstStyle/>
        <a:p>
          <a:endParaRPr lang="en-US"/>
        </a:p>
      </dgm:t>
    </dgm:pt>
    <dgm:pt modelId="{09A70327-A021-40AC-BD68-12DC236B4B80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Benefits of the process</a:t>
          </a:r>
        </a:p>
      </dgm:t>
    </dgm:pt>
    <dgm:pt modelId="{538E0DD6-BE57-4768-8047-53F53F610301}" type="parTrans" cxnId="{6F03804D-F6A4-41FA-B04F-2CC93949EE3A}">
      <dgm:prSet/>
      <dgm:spPr/>
      <dgm:t>
        <a:bodyPr/>
        <a:lstStyle/>
        <a:p>
          <a:endParaRPr lang="en-US"/>
        </a:p>
      </dgm:t>
    </dgm:pt>
    <dgm:pt modelId="{2F75BC8B-DAB9-4941-9D76-016CABB0DC04}" type="sibTrans" cxnId="{6F03804D-F6A4-41FA-B04F-2CC93949EE3A}">
      <dgm:prSet/>
      <dgm:spPr/>
      <dgm:t>
        <a:bodyPr/>
        <a:lstStyle/>
        <a:p>
          <a:endParaRPr lang="en-US"/>
        </a:p>
      </dgm:t>
    </dgm:pt>
    <dgm:pt modelId="{37F422D0-6C7F-4E31-A460-587509B9EAC0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What to do with what you’ve created</a:t>
          </a:r>
        </a:p>
      </dgm:t>
    </dgm:pt>
    <dgm:pt modelId="{EDA5919D-9E2E-4E82-B65B-A18CBA692912}" type="parTrans" cxnId="{7C4E28D1-7755-4FDA-AA73-FF222972B031}">
      <dgm:prSet/>
      <dgm:spPr/>
      <dgm:t>
        <a:bodyPr/>
        <a:lstStyle/>
        <a:p>
          <a:endParaRPr lang="en-US"/>
        </a:p>
      </dgm:t>
    </dgm:pt>
    <dgm:pt modelId="{C9658B23-CE50-4D63-98B8-94DEC74688C6}" type="sibTrans" cxnId="{7C4E28D1-7755-4FDA-AA73-FF222972B031}">
      <dgm:prSet/>
      <dgm:spPr/>
      <dgm:t>
        <a:bodyPr/>
        <a:lstStyle/>
        <a:p>
          <a:endParaRPr lang="en-US"/>
        </a:p>
      </dgm:t>
    </dgm:pt>
    <dgm:pt modelId="{793A6132-D240-45FF-A90B-2A4845B102F7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New perspectives</a:t>
          </a:r>
        </a:p>
      </dgm:t>
    </dgm:pt>
    <dgm:pt modelId="{40B5DF22-5745-4D5D-8B69-C2CE77826659}" type="parTrans" cxnId="{134AED8B-F1DC-4FE3-AFDB-37CDB44BE808}">
      <dgm:prSet/>
      <dgm:spPr/>
      <dgm:t>
        <a:bodyPr/>
        <a:lstStyle/>
        <a:p>
          <a:endParaRPr lang="en-US"/>
        </a:p>
      </dgm:t>
    </dgm:pt>
    <dgm:pt modelId="{932B8F28-D8DB-4D87-9EA5-439105598CA2}" type="sibTrans" cxnId="{134AED8B-F1DC-4FE3-AFDB-37CDB44BE808}">
      <dgm:prSet/>
      <dgm:spPr/>
      <dgm:t>
        <a:bodyPr/>
        <a:lstStyle/>
        <a:p>
          <a:endParaRPr lang="en-US"/>
        </a:p>
      </dgm:t>
    </dgm:pt>
    <dgm:pt modelId="{A54DF430-81BE-49E5-82CE-A66935B98075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Why should it be performed?</a:t>
          </a:r>
        </a:p>
      </dgm:t>
    </dgm:pt>
    <dgm:pt modelId="{F3978C1D-A172-4098-9D61-2E4AFB758E79}" type="parTrans" cxnId="{B5FE798A-4399-40B6-8BCE-53E4EB29A4EC}">
      <dgm:prSet/>
      <dgm:spPr/>
      <dgm:t>
        <a:bodyPr/>
        <a:lstStyle/>
        <a:p>
          <a:endParaRPr lang="en-US"/>
        </a:p>
      </dgm:t>
    </dgm:pt>
    <dgm:pt modelId="{942AA7DF-2C99-40C0-B99E-67BE4DC29C31}" type="sibTrans" cxnId="{B5FE798A-4399-40B6-8BCE-53E4EB29A4EC}">
      <dgm:prSet/>
      <dgm:spPr/>
      <dgm:t>
        <a:bodyPr/>
        <a:lstStyle/>
        <a:p>
          <a:endParaRPr lang="en-US"/>
        </a:p>
      </dgm:t>
    </dgm:pt>
    <dgm:pt modelId="{E6ADD777-58AF-45FE-9CD3-47AD4430C5B6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Preliminary steps</a:t>
          </a:r>
        </a:p>
      </dgm:t>
    </dgm:pt>
    <dgm:pt modelId="{FFE64C7F-3AEA-4F13-A625-58185BFF9416}" type="parTrans" cxnId="{FD32FDD4-4A22-4AA8-8E9E-AFFF6E292F10}">
      <dgm:prSet/>
      <dgm:spPr/>
      <dgm:t>
        <a:bodyPr/>
        <a:lstStyle/>
        <a:p>
          <a:endParaRPr lang="en-US"/>
        </a:p>
      </dgm:t>
    </dgm:pt>
    <dgm:pt modelId="{7B966B11-AADD-41B3-B13A-43A8F4D05E46}" type="sibTrans" cxnId="{FD32FDD4-4A22-4AA8-8E9E-AFFF6E292F10}">
      <dgm:prSet/>
      <dgm:spPr/>
      <dgm:t>
        <a:bodyPr/>
        <a:lstStyle/>
        <a:p>
          <a:endParaRPr lang="en-US"/>
        </a:p>
      </dgm:t>
    </dgm:pt>
    <dgm:pt modelId="{ACC76B8A-BF91-4DEC-BE26-7D47ED0A4033}" type="pres">
      <dgm:prSet presAssocID="{EB555307-4A5F-4AB1-8FD7-8E8D013C59CF}" presName="Name0" presStyleCnt="0">
        <dgm:presLayoutVars>
          <dgm:dir/>
          <dgm:animLvl val="lvl"/>
          <dgm:resizeHandles val="exact"/>
        </dgm:presLayoutVars>
      </dgm:prSet>
      <dgm:spPr/>
    </dgm:pt>
    <dgm:pt modelId="{0579F658-6475-4EDA-8913-20F352F28654}" type="pres">
      <dgm:prSet presAssocID="{BA2B9784-52F4-4CD7-ABC3-7B1305EC7DD7}" presName="composite" presStyleCnt="0"/>
      <dgm:spPr/>
    </dgm:pt>
    <dgm:pt modelId="{76CD7D77-26B0-4BAA-A86A-44A03F302973}" type="pres">
      <dgm:prSet presAssocID="{BA2B9784-52F4-4CD7-ABC3-7B1305EC7DD7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037AF9A-19D0-4A31-8BB1-F8C90809A24B}" type="pres">
      <dgm:prSet presAssocID="{BA2B9784-52F4-4CD7-ABC3-7B1305EC7DD7}" presName="desTx" presStyleLbl="alignAccFollowNode1" presStyleIdx="0" presStyleCnt="4">
        <dgm:presLayoutVars>
          <dgm:bulletEnabled val="1"/>
        </dgm:presLayoutVars>
      </dgm:prSet>
      <dgm:spPr/>
    </dgm:pt>
    <dgm:pt modelId="{58266A9A-0FCB-4ED4-9DA0-A37263CF54FE}" type="pres">
      <dgm:prSet presAssocID="{D3204BA3-2450-423F-83B3-9BBD6751D63A}" presName="space" presStyleCnt="0"/>
      <dgm:spPr/>
    </dgm:pt>
    <dgm:pt modelId="{E16C2B02-9236-4C9E-8CB2-0B1429CCB767}" type="pres">
      <dgm:prSet presAssocID="{8CAB15CA-C12F-40C5-9A6A-052C0BE3353B}" presName="composite" presStyleCnt="0"/>
      <dgm:spPr/>
    </dgm:pt>
    <dgm:pt modelId="{16E77F3F-D4CF-4337-8E70-AEBB70D5C211}" type="pres">
      <dgm:prSet presAssocID="{8CAB15CA-C12F-40C5-9A6A-052C0BE3353B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ECB8A12-8E46-42BC-A56C-7C45DB4419B3}" type="pres">
      <dgm:prSet presAssocID="{8CAB15CA-C12F-40C5-9A6A-052C0BE3353B}" presName="desTx" presStyleLbl="alignAccFollowNode1" presStyleIdx="1" presStyleCnt="4">
        <dgm:presLayoutVars>
          <dgm:bulletEnabled val="1"/>
        </dgm:presLayoutVars>
      </dgm:prSet>
      <dgm:spPr/>
    </dgm:pt>
    <dgm:pt modelId="{49EA4DF0-04FE-447A-9E81-8AB47D55E16D}" type="pres">
      <dgm:prSet presAssocID="{A955B0CF-C8F8-48AA-A8B6-3736D813DAA6}" presName="space" presStyleCnt="0"/>
      <dgm:spPr/>
    </dgm:pt>
    <dgm:pt modelId="{C515BF26-B32B-43C8-9F9E-407817122C24}" type="pres">
      <dgm:prSet presAssocID="{CC155481-9487-405F-A72E-25D70FE377A6}" presName="composite" presStyleCnt="0"/>
      <dgm:spPr/>
    </dgm:pt>
    <dgm:pt modelId="{1CCC9B96-A65C-4C11-AA72-809204C7F3B7}" type="pres">
      <dgm:prSet presAssocID="{CC155481-9487-405F-A72E-25D70FE377A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3D680806-6A12-4930-BBCB-83C291B89938}" type="pres">
      <dgm:prSet presAssocID="{CC155481-9487-405F-A72E-25D70FE377A6}" presName="desTx" presStyleLbl="alignAccFollowNode1" presStyleIdx="2" presStyleCnt="4">
        <dgm:presLayoutVars>
          <dgm:bulletEnabled val="1"/>
        </dgm:presLayoutVars>
      </dgm:prSet>
      <dgm:spPr/>
    </dgm:pt>
    <dgm:pt modelId="{0AC81EAE-45B7-4E29-A2CD-23CF252CB434}" type="pres">
      <dgm:prSet presAssocID="{39D7E19A-5F19-480B-BCE5-266CFB5162A2}" presName="space" presStyleCnt="0"/>
      <dgm:spPr/>
    </dgm:pt>
    <dgm:pt modelId="{9EA8D388-D61E-4E95-9813-F6F856E82CA2}" type="pres">
      <dgm:prSet presAssocID="{E76686DB-320E-4746-A128-AC15F1CCF916}" presName="composite" presStyleCnt="0"/>
      <dgm:spPr/>
    </dgm:pt>
    <dgm:pt modelId="{DAB9FB51-12E6-4628-8295-41660A4F580C}" type="pres">
      <dgm:prSet presAssocID="{E76686DB-320E-4746-A128-AC15F1CCF91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0E5F8D04-C411-45E8-ACA5-1FE797827E67}" type="pres">
      <dgm:prSet presAssocID="{E76686DB-320E-4746-A128-AC15F1CCF91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D3AACD00-5BE5-4B20-9E60-27C7A6680157}" type="presOf" srcId="{793A6132-D240-45FF-A90B-2A4845B102F7}" destId="{0E5F8D04-C411-45E8-ACA5-1FE797827E67}" srcOrd="0" destOrd="3" presId="urn:microsoft.com/office/officeart/2005/8/layout/hList1"/>
    <dgm:cxn modelId="{4391C603-0763-43B8-9BF9-AD22E2E3384B}" srcId="{BA2B9784-52F4-4CD7-ABC3-7B1305EC7DD7}" destId="{0FA28507-B0AF-4F2F-A4EC-720F1B86A3CE}" srcOrd="2" destOrd="0" parTransId="{84EDE631-3EF3-4F95-A128-4EA129E28F77}" sibTransId="{CCAC08DF-A187-42B8-B72F-0D0E3A846A02}"/>
    <dgm:cxn modelId="{406F4E0B-B9C5-43FC-BAEB-6F1B3E2F2F9F}" type="presOf" srcId="{FD8C803F-EC0A-4B5B-A3D6-8C968D167249}" destId="{FECB8A12-8E46-42BC-A56C-7C45DB4419B3}" srcOrd="0" destOrd="0" presId="urn:microsoft.com/office/officeart/2005/8/layout/hList1"/>
    <dgm:cxn modelId="{9DD6DB19-9795-400B-80E3-9F7547722C64}" srcId="{EB555307-4A5F-4AB1-8FD7-8E8D013C59CF}" destId="{E76686DB-320E-4746-A128-AC15F1CCF916}" srcOrd="3" destOrd="0" parTransId="{97889FD9-F8EC-4076-B05F-870A492EF2AE}" sibTransId="{9ABC9277-7539-4983-9358-F7FC500D79F6}"/>
    <dgm:cxn modelId="{4EBE2E26-B8D8-4D5E-99E0-FA10A2CD468A}" type="presOf" srcId="{E6ADD777-58AF-45FE-9CD3-47AD4430C5B6}" destId="{6037AF9A-19D0-4A31-8BB1-F8C90809A24B}" srcOrd="0" destOrd="4" presId="urn:microsoft.com/office/officeart/2005/8/layout/hList1"/>
    <dgm:cxn modelId="{CE4D0428-5912-4DB0-AB2F-57355BB1D690}" srcId="{BA2B9784-52F4-4CD7-ABC3-7B1305EC7DD7}" destId="{E80AF046-0ED7-43CD-9911-A499335E62C6}" srcOrd="0" destOrd="0" parTransId="{14279160-5867-4FE8-B34D-34BE87168F17}" sibTransId="{DB5271CA-0362-486C-A52F-EB893EFD70D9}"/>
    <dgm:cxn modelId="{95178C30-5E42-4A1B-B85D-460B6ABB27E7}" type="presOf" srcId="{CC155481-9487-405F-A72E-25D70FE377A6}" destId="{1CCC9B96-A65C-4C11-AA72-809204C7F3B7}" srcOrd="0" destOrd="0" presId="urn:microsoft.com/office/officeart/2005/8/layout/hList1"/>
    <dgm:cxn modelId="{26293034-7944-42CF-B150-B3D60FCFD3E9}" srcId="{BA2B9784-52F4-4CD7-ABC3-7B1305EC7DD7}" destId="{9E031F81-8E64-47E0-AFAC-608EAE281B57}" srcOrd="6" destOrd="0" parTransId="{ED055FA9-4FF7-4C76-A9B9-A0E4B9972B10}" sibTransId="{ED69FD92-A492-4D52-80E3-9B7343DB730E}"/>
    <dgm:cxn modelId="{D75C1142-DD4F-40FC-8D67-ED17E2527B7D}" type="presOf" srcId="{09A70327-A021-40AC-BD68-12DC236B4B80}" destId="{0E5F8D04-C411-45E8-ACA5-1FE797827E67}" srcOrd="0" destOrd="1" presId="urn:microsoft.com/office/officeart/2005/8/layout/hList1"/>
    <dgm:cxn modelId="{60CB7862-75DB-41D8-A365-90481C1E62BC}" type="presOf" srcId="{9E031F81-8E64-47E0-AFAC-608EAE281B57}" destId="{6037AF9A-19D0-4A31-8BB1-F8C90809A24B}" srcOrd="0" destOrd="6" presId="urn:microsoft.com/office/officeart/2005/8/layout/hList1"/>
    <dgm:cxn modelId="{CD7EB348-F324-4B86-B240-0F9BEBD2636D}" type="presOf" srcId="{27795EDE-12D6-4313-B10A-DB7061E4A9FF}" destId="{6037AF9A-19D0-4A31-8BB1-F8C90809A24B}" srcOrd="0" destOrd="3" presId="urn:microsoft.com/office/officeart/2005/8/layout/hList1"/>
    <dgm:cxn modelId="{4BD52B4A-9F5D-4815-995C-DE98501A4215}" type="presOf" srcId="{37F422D0-6C7F-4E31-A460-587509B9EAC0}" destId="{0E5F8D04-C411-45E8-ACA5-1FE797827E67}" srcOrd="0" destOrd="2" presId="urn:microsoft.com/office/officeart/2005/8/layout/hList1"/>
    <dgm:cxn modelId="{6F03804D-F6A4-41FA-B04F-2CC93949EE3A}" srcId="{E76686DB-320E-4746-A128-AC15F1CCF916}" destId="{09A70327-A021-40AC-BD68-12DC236B4B80}" srcOrd="1" destOrd="0" parTransId="{538E0DD6-BE57-4768-8047-53F53F610301}" sibTransId="{2F75BC8B-DAB9-4941-9D76-016CABB0DC04}"/>
    <dgm:cxn modelId="{B75BAD58-DCCA-4C23-8103-571DF6EF9DBD}" type="presOf" srcId="{A54DF430-81BE-49E5-82CE-A66935B98075}" destId="{6037AF9A-19D0-4A31-8BB1-F8C90809A24B}" srcOrd="0" destOrd="1" presId="urn:microsoft.com/office/officeart/2005/8/layout/hList1"/>
    <dgm:cxn modelId="{F749857A-48B2-4BD3-8E8D-BB9FD43B9E2F}" srcId="{EB555307-4A5F-4AB1-8FD7-8E8D013C59CF}" destId="{8CAB15CA-C12F-40C5-9A6A-052C0BE3353B}" srcOrd="1" destOrd="0" parTransId="{31E34134-BAE1-4B37-8966-1A32BCBFCBCB}" sibTransId="{A955B0CF-C8F8-48AA-A8B6-3736D813DAA6}"/>
    <dgm:cxn modelId="{2BD9F283-D127-47E9-97A8-80172C2AC45C}" type="presOf" srcId="{D5DD0429-31BC-4430-9CB0-6C359521F870}" destId="{0E5F8D04-C411-45E8-ACA5-1FE797827E67}" srcOrd="0" destOrd="0" presId="urn:microsoft.com/office/officeart/2005/8/layout/hList1"/>
    <dgm:cxn modelId="{8501B584-EBD4-41C2-9C78-69C0FCC72AE6}" type="presOf" srcId="{AFBF5B55-3BF6-43B1-8B54-B56975AA6066}" destId="{3D680806-6A12-4930-BBCB-83C291B89938}" srcOrd="0" destOrd="0" presId="urn:microsoft.com/office/officeart/2005/8/layout/hList1"/>
    <dgm:cxn modelId="{71FB2E85-2B17-4F83-80DE-9016445322C7}" srcId="{EB555307-4A5F-4AB1-8FD7-8E8D013C59CF}" destId="{BA2B9784-52F4-4CD7-ABC3-7B1305EC7DD7}" srcOrd="0" destOrd="0" parTransId="{DB60EA61-E7D2-42D4-B614-6EB8ECE5060C}" sibTransId="{D3204BA3-2450-423F-83B3-9BBD6751D63A}"/>
    <dgm:cxn modelId="{4CB35486-EC90-4AE7-BC0B-0B80CE00D81D}" type="presOf" srcId="{2D1E06CD-C604-4955-9828-A29C3050B518}" destId="{6037AF9A-19D0-4A31-8BB1-F8C90809A24B}" srcOrd="0" destOrd="5" presId="urn:microsoft.com/office/officeart/2005/8/layout/hList1"/>
    <dgm:cxn modelId="{B5FE798A-4399-40B6-8BCE-53E4EB29A4EC}" srcId="{BA2B9784-52F4-4CD7-ABC3-7B1305EC7DD7}" destId="{A54DF430-81BE-49E5-82CE-A66935B98075}" srcOrd="1" destOrd="0" parTransId="{F3978C1D-A172-4098-9D61-2E4AFB758E79}" sibTransId="{942AA7DF-2C99-40C0-B99E-67BE4DC29C31}"/>
    <dgm:cxn modelId="{134AED8B-F1DC-4FE3-AFDB-37CDB44BE808}" srcId="{E76686DB-320E-4746-A128-AC15F1CCF916}" destId="{793A6132-D240-45FF-A90B-2A4845B102F7}" srcOrd="3" destOrd="0" parTransId="{40B5DF22-5745-4D5D-8B69-C2CE77826659}" sibTransId="{932B8F28-D8DB-4D87-9EA5-439105598CA2}"/>
    <dgm:cxn modelId="{82D81C8C-9C47-4A90-98C0-09CD79FD50E1}" srcId="{CC155481-9487-405F-A72E-25D70FE377A6}" destId="{EF3FDB4A-4622-4F8F-9097-6D0C51211BCE}" srcOrd="2" destOrd="0" parTransId="{68E1E9F0-A90A-4716-87E4-E0E12A80B782}" sibTransId="{A39B98B8-9607-4279-BCEA-5EB867E26D14}"/>
    <dgm:cxn modelId="{BF6EB98F-51F0-4322-B5B6-4EDC82D1384C}" srcId="{EB555307-4A5F-4AB1-8FD7-8E8D013C59CF}" destId="{CC155481-9487-405F-A72E-25D70FE377A6}" srcOrd="2" destOrd="0" parTransId="{62B65855-AEBB-42AC-A60C-3FFED80FF3F3}" sibTransId="{39D7E19A-5F19-480B-BCE5-266CFB5162A2}"/>
    <dgm:cxn modelId="{10D50395-080E-4F1E-AD44-317E74FDC026}" srcId="{8CAB15CA-C12F-40C5-9A6A-052C0BE3353B}" destId="{FD8C803F-EC0A-4B5B-A3D6-8C968D167249}" srcOrd="0" destOrd="0" parTransId="{36D74F5A-F975-433D-A97C-33F231C9E65E}" sibTransId="{1B1F2C41-9FA7-4578-ADBB-74583ACFBD57}"/>
    <dgm:cxn modelId="{E40FE3A2-7A0F-4697-BED1-7E1B75293C42}" srcId="{E76686DB-320E-4746-A128-AC15F1CCF916}" destId="{D5DD0429-31BC-4430-9CB0-6C359521F870}" srcOrd="0" destOrd="0" parTransId="{696A6634-FA29-4ADB-93F1-7D8ABCD919BA}" sibTransId="{472ABFD3-11BD-47B0-BBF6-CF84DB9AE81C}"/>
    <dgm:cxn modelId="{AB488FA8-C341-44D6-9B4C-285BC15F4958}" type="presOf" srcId="{E80AF046-0ED7-43CD-9911-A499335E62C6}" destId="{6037AF9A-19D0-4A31-8BB1-F8C90809A24B}" srcOrd="0" destOrd="0" presId="urn:microsoft.com/office/officeart/2005/8/layout/hList1"/>
    <dgm:cxn modelId="{C4CEF4A9-C0DD-42F8-8645-3451248EF8E5}" type="presOf" srcId="{EB555307-4A5F-4AB1-8FD7-8E8D013C59CF}" destId="{ACC76B8A-BF91-4DEC-BE26-7D47ED0A4033}" srcOrd="0" destOrd="0" presId="urn:microsoft.com/office/officeart/2005/8/layout/hList1"/>
    <dgm:cxn modelId="{AA3165B3-75E4-4D98-B5FE-238BCDB57AE7}" srcId="{CC155481-9487-405F-A72E-25D70FE377A6}" destId="{AFBF5B55-3BF6-43B1-8B54-B56975AA6066}" srcOrd="0" destOrd="0" parTransId="{1505E7BC-D0E0-4A4A-80CF-3EA7C4D70CB0}" sibTransId="{1E28C68D-90DF-4CDC-B46D-E71AF89D31ED}"/>
    <dgm:cxn modelId="{DCE476C2-A7AE-4CCA-A8D2-D215B3E10308}" type="presOf" srcId="{EF3FDB4A-4622-4F8F-9097-6D0C51211BCE}" destId="{3D680806-6A12-4930-BBCB-83C291B89938}" srcOrd="0" destOrd="2" presId="urn:microsoft.com/office/officeart/2005/8/layout/hList1"/>
    <dgm:cxn modelId="{70526FCD-0549-4F88-AAA1-F1E0154F20F4}" srcId="{CC155481-9487-405F-A72E-25D70FE377A6}" destId="{D446EEE4-5099-4345-9A6C-9027F1743CF5}" srcOrd="1" destOrd="0" parTransId="{D20D85DD-C957-49EA-B9E4-1FC39FCEABA2}" sibTransId="{112150DE-F269-4965-8110-8B1C2EEF5400}"/>
    <dgm:cxn modelId="{7C4E28D1-7755-4FDA-AA73-FF222972B031}" srcId="{E76686DB-320E-4746-A128-AC15F1CCF916}" destId="{37F422D0-6C7F-4E31-A460-587509B9EAC0}" srcOrd="2" destOrd="0" parTransId="{EDA5919D-9E2E-4E82-B65B-A18CBA692912}" sibTransId="{C9658B23-CE50-4D63-98B8-94DEC74688C6}"/>
    <dgm:cxn modelId="{FD32FDD4-4A22-4AA8-8E9E-AFFF6E292F10}" srcId="{BA2B9784-52F4-4CD7-ABC3-7B1305EC7DD7}" destId="{E6ADD777-58AF-45FE-9CD3-47AD4430C5B6}" srcOrd="4" destOrd="0" parTransId="{FFE64C7F-3AEA-4F13-A625-58185BFF9416}" sibTransId="{7B966B11-AADD-41B3-B13A-43A8F4D05E46}"/>
    <dgm:cxn modelId="{3C32E3D7-DC6D-48B8-B7EC-468D297BC921}" type="presOf" srcId="{0FA28507-B0AF-4F2F-A4EC-720F1B86A3CE}" destId="{6037AF9A-19D0-4A31-8BB1-F8C90809A24B}" srcOrd="0" destOrd="2" presId="urn:microsoft.com/office/officeart/2005/8/layout/hList1"/>
    <dgm:cxn modelId="{EDF3BFD8-EABE-4A24-BA8B-699DE86E4E59}" type="presOf" srcId="{D446EEE4-5099-4345-9A6C-9027F1743CF5}" destId="{3D680806-6A12-4930-BBCB-83C291B89938}" srcOrd="0" destOrd="1" presId="urn:microsoft.com/office/officeart/2005/8/layout/hList1"/>
    <dgm:cxn modelId="{534AC8D9-3B9E-4716-9C8A-D668B13D76AA}" type="presOf" srcId="{E76686DB-320E-4746-A128-AC15F1CCF916}" destId="{DAB9FB51-12E6-4628-8295-41660A4F580C}" srcOrd="0" destOrd="0" presId="urn:microsoft.com/office/officeart/2005/8/layout/hList1"/>
    <dgm:cxn modelId="{771D74DC-E672-46E1-B023-0E4AE78B08F3}" type="presOf" srcId="{BA2B9784-52F4-4CD7-ABC3-7B1305EC7DD7}" destId="{76CD7D77-26B0-4BAA-A86A-44A03F302973}" srcOrd="0" destOrd="0" presId="urn:microsoft.com/office/officeart/2005/8/layout/hList1"/>
    <dgm:cxn modelId="{4A2B79E0-84E9-4DCD-B20A-9C843C6D3C8A}" type="presOf" srcId="{8CAB15CA-C12F-40C5-9A6A-052C0BE3353B}" destId="{16E77F3F-D4CF-4337-8E70-AEBB70D5C211}" srcOrd="0" destOrd="0" presId="urn:microsoft.com/office/officeart/2005/8/layout/hList1"/>
    <dgm:cxn modelId="{594947EB-B5E8-4225-9B8E-97B5FF8EB759}" srcId="{CC155481-9487-405F-A72E-25D70FE377A6}" destId="{D483A9D8-D79C-4D43-8B02-B85A7B1CB348}" srcOrd="3" destOrd="0" parTransId="{635AA9B2-2381-4377-9DA6-84555DEC4732}" sibTransId="{E24D5023-E867-47C9-9250-C150F031E1D6}"/>
    <dgm:cxn modelId="{2E11BAF3-ACBD-4846-9634-E63A3EAB09F2}" srcId="{BA2B9784-52F4-4CD7-ABC3-7B1305EC7DD7}" destId="{2D1E06CD-C604-4955-9828-A29C3050B518}" srcOrd="5" destOrd="0" parTransId="{35F035E6-FE52-41D6-9DC3-61D173EF5FA0}" sibTransId="{759719CD-D4E9-47EF-ADD7-D2ED8D0F8986}"/>
    <dgm:cxn modelId="{8BAD3DF6-1836-40A6-BA8D-1E8F4B3D9F05}" srcId="{BA2B9784-52F4-4CD7-ABC3-7B1305EC7DD7}" destId="{27795EDE-12D6-4313-B10A-DB7061E4A9FF}" srcOrd="3" destOrd="0" parTransId="{3DABD360-04A6-4F17-BFF3-DA1A1AF6E25E}" sibTransId="{BA0751FD-3237-4A0B-9921-216ED852E044}"/>
    <dgm:cxn modelId="{7A80E5F9-7AD2-44DE-B766-81D973197116}" type="presOf" srcId="{D483A9D8-D79C-4D43-8B02-B85A7B1CB348}" destId="{3D680806-6A12-4930-BBCB-83C291B89938}" srcOrd="0" destOrd="3" presId="urn:microsoft.com/office/officeart/2005/8/layout/hList1"/>
    <dgm:cxn modelId="{C400287A-9D9C-4B21-B284-5ECFE8532DAD}" type="presParOf" srcId="{ACC76B8A-BF91-4DEC-BE26-7D47ED0A4033}" destId="{0579F658-6475-4EDA-8913-20F352F28654}" srcOrd="0" destOrd="0" presId="urn:microsoft.com/office/officeart/2005/8/layout/hList1"/>
    <dgm:cxn modelId="{B0214AFC-1B3A-4A66-8588-B1A81426C935}" type="presParOf" srcId="{0579F658-6475-4EDA-8913-20F352F28654}" destId="{76CD7D77-26B0-4BAA-A86A-44A03F302973}" srcOrd="0" destOrd="0" presId="urn:microsoft.com/office/officeart/2005/8/layout/hList1"/>
    <dgm:cxn modelId="{9314250E-517A-4099-B2B0-6B3B3FA58DA1}" type="presParOf" srcId="{0579F658-6475-4EDA-8913-20F352F28654}" destId="{6037AF9A-19D0-4A31-8BB1-F8C90809A24B}" srcOrd="1" destOrd="0" presId="urn:microsoft.com/office/officeart/2005/8/layout/hList1"/>
    <dgm:cxn modelId="{63FC30D6-7198-434D-9121-BE7F167547B5}" type="presParOf" srcId="{ACC76B8A-BF91-4DEC-BE26-7D47ED0A4033}" destId="{58266A9A-0FCB-4ED4-9DA0-A37263CF54FE}" srcOrd="1" destOrd="0" presId="urn:microsoft.com/office/officeart/2005/8/layout/hList1"/>
    <dgm:cxn modelId="{0F8E5027-06D6-4E77-BB73-B45518D91923}" type="presParOf" srcId="{ACC76B8A-BF91-4DEC-BE26-7D47ED0A4033}" destId="{E16C2B02-9236-4C9E-8CB2-0B1429CCB767}" srcOrd="2" destOrd="0" presId="urn:microsoft.com/office/officeart/2005/8/layout/hList1"/>
    <dgm:cxn modelId="{EE43342F-493C-4B2A-BA85-35F0808C0E8D}" type="presParOf" srcId="{E16C2B02-9236-4C9E-8CB2-0B1429CCB767}" destId="{16E77F3F-D4CF-4337-8E70-AEBB70D5C211}" srcOrd="0" destOrd="0" presId="urn:microsoft.com/office/officeart/2005/8/layout/hList1"/>
    <dgm:cxn modelId="{47E39DEA-D6D2-4CE3-AE20-C684AB503276}" type="presParOf" srcId="{E16C2B02-9236-4C9E-8CB2-0B1429CCB767}" destId="{FECB8A12-8E46-42BC-A56C-7C45DB4419B3}" srcOrd="1" destOrd="0" presId="urn:microsoft.com/office/officeart/2005/8/layout/hList1"/>
    <dgm:cxn modelId="{3DA3F91B-E824-4C39-917B-27D6E5082E54}" type="presParOf" srcId="{ACC76B8A-BF91-4DEC-BE26-7D47ED0A4033}" destId="{49EA4DF0-04FE-447A-9E81-8AB47D55E16D}" srcOrd="3" destOrd="0" presId="urn:microsoft.com/office/officeart/2005/8/layout/hList1"/>
    <dgm:cxn modelId="{85263270-954E-430B-BDE1-06E327D86D8F}" type="presParOf" srcId="{ACC76B8A-BF91-4DEC-BE26-7D47ED0A4033}" destId="{C515BF26-B32B-43C8-9F9E-407817122C24}" srcOrd="4" destOrd="0" presId="urn:microsoft.com/office/officeart/2005/8/layout/hList1"/>
    <dgm:cxn modelId="{1140332D-9AC5-4D83-8F33-4C79841F1FBC}" type="presParOf" srcId="{C515BF26-B32B-43C8-9F9E-407817122C24}" destId="{1CCC9B96-A65C-4C11-AA72-809204C7F3B7}" srcOrd="0" destOrd="0" presId="urn:microsoft.com/office/officeart/2005/8/layout/hList1"/>
    <dgm:cxn modelId="{15F3C62A-BFD9-4DB0-85EF-B7F40BB1B7AF}" type="presParOf" srcId="{C515BF26-B32B-43C8-9F9E-407817122C24}" destId="{3D680806-6A12-4930-BBCB-83C291B89938}" srcOrd="1" destOrd="0" presId="urn:microsoft.com/office/officeart/2005/8/layout/hList1"/>
    <dgm:cxn modelId="{75DC8A24-18DE-4698-BC9E-2565CE5E6FA1}" type="presParOf" srcId="{ACC76B8A-BF91-4DEC-BE26-7D47ED0A4033}" destId="{0AC81EAE-45B7-4E29-A2CD-23CF252CB434}" srcOrd="5" destOrd="0" presId="urn:microsoft.com/office/officeart/2005/8/layout/hList1"/>
    <dgm:cxn modelId="{A598FCDD-529E-444C-BBCC-F3D97597C6EA}" type="presParOf" srcId="{ACC76B8A-BF91-4DEC-BE26-7D47ED0A4033}" destId="{9EA8D388-D61E-4E95-9813-F6F856E82CA2}" srcOrd="6" destOrd="0" presId="urn:microsoft.com/office/officeart/2005/8/layout/hList1"/>
    <dgm:cxn modelId="{3ECCEB28-6B6A-4ACA-9C76-4BDA0E18C302}" type="presParOf" srcId="{9EA8D388-D61E-4E95-9813-F6F856E82CA2}" destId="{DAB9FB51-12E6-4628-8295-41660A4F580C}" srcOrd="0" destOrd="0" presId="urn:microsoft.com/office/officeart/2005/8/layout/hList1"/>
    <dgm:cxn modelId="{634CCAB3-57A9-4972-96BE-33E7119908F6}" type="presParOf" srcId="{9EA8D388-D61E-4E95-9813-F6F856E82CA2}" destId="{0E5F8D04-C411-45E8-ACA5-1FE797827E6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FB8CA-2B55-4AE7-9532-6C083B8D5D2A}">
      <dsp:nvSpPr>
        <dsp:cNvPr id="0" name=""/>
        <dsp:cNvSpPr/>
      </dsp:nvSpPr>
      <dsp:spPr>
        <a:xfrm>
          <a:off x="947" y="215847"/>
          <a:ext cx="2033058" cy="23918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DCA71-57DA-4436-A0B7-47BB83E93DBD}">
      <dsp:nvSpPr>
        <dsp:cNvPr id="0" name=""/>
        <dsp:cNvSpPr/>
      </dsp:nvSpPr>
      <dsp:spPr>
        <a:xfrm>
          <a:off x="102600" y="311520"/>
          <a:ext cx="1829752" cy="15546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88FA8-2AAD-4926-9CDD-2EC0DAC73953}">
      <dsp:nvSpPr>
        <dsp:cNvPr id="0" name=""/>
        <dsp:cNvSpPr/>
      </dsp:nvSpPr>
      <dsp:spPr>
        <a:xfrm>
          <a:off x="102600" y="1866212"/>
          <a:ext cx="1829752" cy="645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Recipes</a:t>
          </a:r>
        </a:p>
      </dsp:txBody>
      <dsp:txXfrm>
        <a:off x="102600" y="1866212"/>
        <a:ext cx="1829752" cy="645795"/>
      </dsp:txXfrm>
    </dsp:sp>
    <dsp:sp modelId="{217045EF-B531-4181-AE17-B1429AFBF53B}">
      <dsp:nvSpPr>
        <dsp:cNvPr id="0" name=""/>
        <dsp:cNvSpPr/>
      </dsp:nvSpPr>
      <dsp:spPr>
        <a:xfrm>
          <a:off x="2329387" y="215847"/>
          <a:ext cx="2033058" cy="23918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95096-545D-445C-AFBF-085B2754CFA5}">
      <dsp:nvSpPr>
        <dsp:cNvPr id="0" name=""/>
        <dsp:cNvSpPr/>
      </dsp:nvSpPr>
      <dsp:spPr>
        <a:xfrm>
          <a:off x="2431040" y="311520"/>
          <a:ext cx="1829752" cy="155469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62DC12-BEB0-4281-B495-557328983040}">
      <dsp:nvSpPr>
        <dsp:cNvPr id="0" name=""/>
        <dsp:cNvSpPr/>
      </dsp:nvSpPr>
      <dsp:spPr>
        <a:xfrm>
          <a:off x="2431040" y="1866212"/>
          <a:ext cx="1829752" cy="645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Manuals</a:t>
          </a:r>
        </a:p>
      </dsp:txBody>
      <dsp:txXfrm>
        <a:off x="2431040" y="1866212"/>
        <a:ext cx="1829752" cy="645795"/>
      </dsp:txXfrm>
    </dsp:sp>
    <dsp:sp modelId="{B31BACD9-B29F-4BF5-BFBB-1EF4C01E94B4}">
      <dsp:nvSpPr>
        <dsp:cNvPr id="0" name=""/>
        <dsp:cNvSpPr/>
      </dsp:nvSpPr>
      <dsp:spPr>
        <a:xfrm>
          <a:off x="4657827" y="215847"/>
          <a:ext cx="2033058" cy="23918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791551-BCC8-49C6-AC7F-2629750DA0C1}">
      <dsp:nvSpPr>
        <dsp:cNvPr id="0" name=""/>
        <dsp:cNvSpPr/>
      </dsp:nvSpPr>
      <dsp:spPr>
        <a:xfrm>
          <a:off x="4759480" y="311520"/>
          <a:ext cx="1829752" cy="15546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538309-F317-4084-85E9-1262383842EA}">
      <dsp:nvSpPr>
        <dsp:cNvPr id="0" name=""/>
        <dsp:cNvSpPr/>
      </dsp:nvSpPr>
      <dsp:spPr>
        <a:xfrm>
          <a:off x="4759480" y="1866212"/>
          <a:ext cx="1829752" cy="645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Directions</a:t>
          </a:r>
        </a:p>
      </dsp:txBody>
      <dsp:txXfrm>
        <a:off x="4759480" y="1866212"/>
        <a:ext cx="1829752" cy="645795"/>
      </dsp:txXfrm>
    </dsp:sp>
    <dsp:sp modelId="{562CBEF9-3E42-462E-9708-A39EE7976AE5}">
      <dsp:nvSpPr>
        <dsp:cNvPr id="0" name=""/>
        <dsp:cNvSpPr/>
      </dsp:nvSpPr>
      <dsp:spPr>
        <a:xfrm>
          <a:off x="1165167" y="2810986"/>
          <a:ext cx="2033058" cy="23918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40230-D613-4A36-8796-D0963B28DD30}">
      <dsp:nvSpPr>
        <dsp:cNvPr id="0" name=""/>
        <dsp:cNvSpPr/>
      </dsp:nvSpPr>
      <dsp:spPr>
        <a:xfrm>
          <a:off x="1266820" y="2906659"/>
          <a:ext cx="1829752" cy="155469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F4120-DDD3-4DA9-B5EE-9FF0B3230B7A}">
      <dsp:nvSpPr>
        <dsp:cNvPr id="0" name=""/>
        <dsp:cNvSpPr/>
      </dsp:nvSpPr>
      <dsp:spPr>
        <a:xfrm>
          <a:off x="1266820" y="4461351"/>
          <a:ext cx="1829752" cy="645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Petitions</a:t>
          </a:r>
        </a:p>
      </dsp:txBody>
      <dsp:txXfrm>
        <a:off x="1266820" y="4461351"/>
        <a:ext cx="1829752" cy="645795"/>
      </dsp:txXfrm>
    </dsp:sp>
    <dsp:sp modelId="{B9963D46-3DAC-4904-9554-370DCB933EF3}">
      <dsp:nvSpPr>
        <dsp:cNvPr id="0" name=""/>
        <dsp:cNvSpPr/>
      </dsp:nvSpPr>
      <dsp:spPr>
        <a:xfrm>
          <a:off x="3493607" y="2810986"/>
          <a:ext cx="2033058" cy="239183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9557D-FD59-4F97-9B88-BCEE4871DEED}">
      <dsp:nvSpPr>
        <dsp:cNvPr id="0" name=""/>
        <dsp:cNvSpPr/>
      </dsp:nvSpPr>
      <dsp:spPr>
        <a:xfrm>
          <a:off x="3595260" y="2906659"/>
          <a:ext cx="1829752" cy="15546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E72080-E81E-4CC8-8806-FCE5BA1ACFBA}">
      <dsp:nvSpPr>
        <dsp:cNvPr id="0" name=""/>
        <dsp:cNvSpPr/>
      </dsp:nvSpPr>
      <dsp:spPr>
        <a:xfrm>
          <a:off x="3595260" y="4461351"/>
          <a:ext cx="1829752" cy="645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Compromises</a:t>
          </a:r>
        </a:p>
      </dsp:txBody>
      <dsp:txXfrm>
        <a:off x="3595260" y="4461351"/>
        <a:ext cx="1829752" cy="645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6231A-A0C8-480D-88BA-361029EF6CE3}">
      <dsp:nvSpPr>
        <dsp:cNvPr id="0" name=""/>
        <dsp:cNvSpPr/>
      </dsp:nvSpPr>
      <dsp:spPr>
        <a:xfrm>
          <a:off x="0" y="323568"/>
          <a:ext cx="6790606" cy="1549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026" tIns="249936" rIns="52702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2"/>
              </a:solidFill>
            </a:rPr>
            <a:t>Tells the reader how to perform a procedure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Present Tense</a:t>
          </a:r>
          <a:endParaRPr lang="en-US" sz="1200" kern="1200" dirty="0">
            <a:solidFill>
              <a:schemeClr val="tx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2"/>
              </a:solidFill>
            </a:rPr>
            <a:t>Second Person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1" kern="1200" baseline="0" dirty="0">
              <a:solidFill>
                <a:schemeClr val="tx2"/>
              </a:solidFill>
            </a:rPr>
            <a:t>“You can grow tomatoes by following these five steps.”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0" y="323568"/>
        <a:ext cx="6790606" cy="1549800"/>
      </dsp:txXfrm>
    </dsp:sp>
    <dsp:sp modelId="{1D6D142B-30B7-4BD7-95A7-1CB80946436D}">
      <dsp:nvSpPr>
        <dsp:cNvPr id="0" name=""/>
        <dsp:cNvSpPr/>
      </dsp:nvSpPr>
      <dsp:spPr>
        <a:xfrm>
          <a:off x="339530" y="146448"/>
          <a:ext cx="4753424" cy="35424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668" tIns="0" rIns="179668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>
              <a:solidFill>
                <a:schemeClr val="bg2"/>
              </a:solidFill>
            </a:rPr>
            <a:t>Instructions</a:t>
          </a:r>
          <a:endParaRPr lang="en-US" sz="1200" kern="1200" dirty="0">
            <a:solidFill>
              <a:schemeClr val="bg2"/>
            </a:solidFill>
          </a:endParaRPr>
        </a:p>
      </dsp:txBody>
      <dsp:txXfrm>
        <a:off x="356823" y="163741"/>
        <a:ext cx="4718838" cy="319654"/>
      </dsp:txXfrm>
    </dsp:sp>
    <dsp:sp modelId="{6E8D812B-4363-4D99-A795-CF851A42E6C2}">
      <dsp:nvSpPr>
        <dsp:cNvPr id="0" name=""/>
        <dsp:cNvSpPr/>
      </dsp:nvSpPr>
      <dsp:spPr>
        <a:xfrm>
          <a:off x="0" y="2115289"/>
          <a:ext cx="6790606" cy="211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59966"/>
              <a:satOff val="2077"/>
              <a:lumOff val="188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026" tIns="249936" rIns="527026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2"/>
              </a:solidFill>
            </a:rPr>
            <a:t>Tells the reader how something happened, or how to understand something they won’t do themselves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Past Tense</a:t>
          </a:r>
          <a:endParaRPr lang="en-US" sz="1200" kern="1200" dirty="0">
            <a:solidFill>
              <a:schemeClr val="tx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First or Third Person </a:t>
          </a:r>
          <a:endParaRPr lang="en-US" sz="1200" kern="1200" dirty="0">
            <a:solidFill>
              <a:schemeClr val="tx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1" kern="1200" baseline="0" dirty="0">
              <a:solidFill>
                <a:schemeClr val="tx2"/>
              </a:solidFill>
            </a:rPr>
            <a:t>“There were several steps involved in the school board’s decision to change the curriculum.”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0" y="2115289"/>
        <a:ext cx="6790606" cy="2116800"/>
      </dsp:txXfrm>
    </dsp:sp>
    <dsp:sp modelId="{EB409AAB-4159-44F2-A157-84C7DFF7618B}">
      <dsp:nvSpPr>
        <dsp:cNvPr id="0" name=""/>
        <dsp:cNvSpPr/>
      </dsp:nvSpPr>
      <dsp:spPr>
        <a:xfrm>
          <a:off x="339530" y="1938169"/>
          <a:ext cx="4753424" cy="354240"/>
        </a:xfrm>
        <a:prstGeom prst="roundRect">
          <a:avLst/>
        </a:prstGeom>
        <a:solidFill>
          <a:schemeClr val="accent1">
            <a:shade val="80000"/>
            <a:hueOff val="59966"/>
            <a:satOff val="2077"/>
            <a:lumOff val="188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668" tIns="0" rIns="179668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baseline="0" dirty="0">
              <a:solidFill>
                <a:schemeClr val="tx2"/>
              </a:solidFill>
            </a:rPr>
            <a:t>Explanation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356823" y="1955462"/>
        <a:ext cx="4718838" cy="31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CF2A2-6443-4A92-95D9-4860D9482E54}">
      <dsp:nvSpPr>
        <dsp:cNvPr id="0" name=""/>
        <dsp:cNvSpPr/>
      </dsp:nvSpPr>
      <dsp:spPr>
        <a:xfrm>
          <a:off x="3203223" y="659518"/>
          <a:ext cx="508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961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44214" y="702540"/>
        <a:ext cx="26978" cy="5395"/>
      </dsp:txXfrm>
    </dsp:sp>
    <dsp:sp modelId="{59357B1E-0EE2-4DB7-9E27-6FFDD1563588}">
      <dsp:nvSpPr>
        <dsp:cNvPr id="0" name=""/>
        <dsp:cNvSpPr/>
      </dsp:nvSpPr>
      <dsp:spPr>
        <a:xfrm>
          <a:off x="859105" y="1462"/>
          <a:ext cx="2345917" cy="140755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>
              <a:solidFill>
                <a:schemeClr val="tx2"/>
              </a:solidFill>
            </a:rPr>
            <a:t>What needs to be done?</a:t>
          </a:r>
          <a:endParaRPr lang="en-US" sz="1600" kern="1200" dirty="0">
            <a:solidFill>
              <a:schemeClr val="tx2"/>
            </a:solidFill>
          </a:endParaRPr>
        </a:p>
      </dsp:txBody>
      <dsp:txXfrm>
        <a:off x="859105" y="1462"/>
        <a:ext cx="2345917" cy="1407550"/>
      </dsp:txXfrm>
    </dsp:sp>
    <dsp:sp modelId="{F28B2034-65B0-41A5-900F-8E7BCAFB1749}">
      <dsp:nvSpPr>
        <dsp:cNvPr id="0" name=""/>
        <dsp:cNvSpPr/>
      </dsp:nvSpPr>
      <dsp:spPr>
        <a:xfrm>
          <a:off x="6088702" y="659518"/>
          <a:ext cx="508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961" y="45720"/>
              </a:lnTo>
            </a:path>
          </a:pathLst>
        </a:custGeom>
        <a:noFill/>
        <a:ln w="9525" cap="flat" cmpd="sng" algn="ctr">
          <a:solidFill>
            <a:schemeClr val="accent4">
              <a:hueOff val="4439041"/>
              <a:satOff val="-7699"/>
              <a:lumOff val="29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29694" y="702540"/>
        <a:ext cx="26978" cy="5395"/>
      </dsp:txXfrm>
    </dsp:sp>
    <dsp:sp modelId="{01E5A3B2-5496-463D-9DE4-7F467ADCFC8F}">
      <dsp:nvSpPr>
        <dsp:cNvPr id="0" name=""/>
        <dsp:cNvSpPr/>
      </dsp:nvSpPr>
      <dsp:spPr>
        <a:xfrm>
          <a:off x="3744584" y="1462"/>
          <a:ext cx="2345917" cy="1407550"/>
        </a:xfrm>
        <a:prstGeom prst="rect">
          <a:avLst/>
        </a:prstGeom>
        <a:gradFill rotWithShape="0">
          <a:gsLst>
            <a:gs pos="0">
              <a:schemeClr val="accent4">
                <a:hueOff val="3551233"/>
                <a:satOff val="-6159"/>
                <a:lumOff val="23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3551233"/>
                <a:satOff val="-6159"/>
                <a:lumOff val="23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3551233"/>
                <a:satOff val="-6159"/>
                <a:lumOff val="235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>
              <a:solidFill>
                <a:schemeClr val="tx2"/>
              </a:solidFill>
            </a:rPr>
            <a:t>How long will it take?</a:t>
          </a:r>
          <a:endParaRPr lang="en-US" sz="1600" kern="1200" dirty="0">
            <a:solidFill>
              <a:schemeClr val="tx2"/>
            </a:solidFill>
          </a:endParaRPr>
        </a:p>
      </dsp:txBody>
      <dsp:txXfrm>
        <a:off x="3744584" y="1462"/>
        <a:ext cx="2345917" cy="1407550"/>
      </dsp:txXfrm>
    </dsp:sp>
    <dsp:sp modelId="{21C5EBFA-800C-429F-BD36-096CD1B6E2E7}">
      <dsp:nvSpPr>
        <dsp:cNvPr id="0" name=""/>
        <dsp:cNvSpPr/>
      </dsp:nvSpPr>
      <dsp:spPr>
        <a:xfrm>
          <a:off x="2032064" y="1407213"/>
          <a:ext cx="5770958" cy="508961"/>
        </a:xfrm>
        <a:custGeom>
          <a:avLst/>
          <a:gdLst/>
          <a:ahLst/>
          <a:cxnLst/>
          <a:rect l="0" t="0" r="0" b="0"/>
          <a:pathLst>
            <a:path>
              <a:moveTo>
                <a:pt x="5770958" y="0"/>
              </a:moveTo>
              <a:lnTo>
                <a:pt x="5770958" y="271580"/>
              </a:lnTo>
              <a:lnTo>
                <a:pt x="0" y="271580"/>
              </a:lnTo>
              <a:lnTo>
                <a:pt x="0" y="508961"/>
              </a:lnTo>
            </a:path>
          </a:pathLst>
        </a:custGeom>
        <a:noFill/>
        <a:ln w="9525" cap="flat" cmpd="sng" algn="ctr">
          <a:solidFill>
            <a:schemeClr val="accent4">
              <a:hueOff val="8878083"/>
              <a:satOff val="-15398"/>
              <a:lumOff val="58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72640" y="1658996"/>
        <a:ext cx="289806" cy="5395"/>
      </dsp:txXfrm>
    </dsp:sp>
    <dsp:sp modelId="{B56642AA-28B8-4525-9C43-BA762D339652}">
      <dsp:nvSpPr>
        <dsp:cNvPr id="0" name=""/>
        <dsp:cNvSpPr/>
      </dsp:nvSpPr>
      <dsp:spPr>
        <a:xfrm>
          <a:off x="6630063" y="1462"/>
          <a:ext cx="2345917" cy="1407550"/>
        </a:xfrm>
        <a:prstGeom prst="rect">
          <a:avLst/>
        </a:prstGeom>
        <a:gradFill rotWithShape="0">
          <a:gsLst>
            <a:gs pos="0">
              <a:schemeClr val="accent4">
                <a:hueOff val="7102467"/>
                <a:satOff val="-12318"/>
                <a:lumOff val="47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7102467"/>
                <a:satOff val="-12318"/>
                <a:lumOff val="47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7102467"/>
                <a:satOff val="-12318"/>
                <a:lumOff val="47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>
              <a:solidFill>
                <a:schemeClr val="tx2"/>
              </a:solidFill>
            </a:rPr>
            <a:t>What materials are needed?</a:t>
          </a:r>
          <a:endParaRPr lang="en-US" sz="1600" kern="1200">
            <a:solidFill>
              <a:schemeClr val="tx2"/>
            </a:solidFill>
          </a:endParaRPr>
        </a:p>
      </dsp:txBody>
      <dsp:txXfrm>
        <a:off x="6630063" y="1462"/>
        <a:ext cx="2345917" cy="1407550"/>
      </dsp:txXfrm>
    </dsp:sp>
    <dsp:sp modelId="{68866D30-65A2-4524-960E-BF5B8C1AB492}">
      <dsp:nvSpPr>
        <dsp:cNvPr id="0" name=""/>
        <dsp:cNvSpPr/>
      </dsp:nvSpPr>
      <dsp:spPr>
        <a:xfrm>
          <a:off x="3203223" y="2606629"/>
          <a:ext cx="508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961" y="45720"/>
              </a:lnTo>
            </a:path>
          </a:pathLst>
        </a:custGeom>
        <a:noFill/>
        <a:ln w="9525" cap="flat" cmpd="sng" algn="ctr">
          <a:solidFill>
            <a:schemeClr val="accent4">
              <a:hueOff val="13317124"/>
              <a:satOff val="-23097"/>
              <a:lumOff val="88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44214" y="2649652"/>
        <a:ext cx="26978" cy="5395"/>
      </dsp:txXfrm>
    </dsp:sp>
    <dsp:sp modelId="{40DA1D05-A0D3-4B4B-AF7F-0FFBB77041DB}">
      <dsp:nvSpPr>
        <dsp:cNvPr id="0" name=""/>
        <dsp:cNvSpPr/>
      </dsp:nvSpPr>
      <dsp:spPr>
        <a:xfrm>
          <a:off x="859105" y="1948574"/>
          <a:ext cx="2345917" cy="1407550"/>
        </a:xfrm>
        <a:prstGeom prst="rect">
          <a:avLst/>
        </a:prstGeom>
        <a:gradFill rotWithShape="0">
          <a:gsLst>
            <a:gs pos="0">
              <a:schemeClr val="accent4">
                <a:hueOff val="10653700"/>
                <a:satOff val="-18478"/>
                <a:lumOff val="70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10653700"/>
                <a:satOff val="-18478"/>
                <a:lumOff val="70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10653700"/>
                <a:satOff val="-18478"/>
                <a:lumOff val="706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>
              <a:solidFill>
                <a:schemeClr val="tx2"/>
              </a:solidFill>
            </a:rPr>
            <a:t>Where/When should it happen?</a:t>
          </a:r>
          <a:endParaRPr lang="en-US" sz="1600" kern="1200" dirty="0">
            <a:solidFill>
              <a:schemeClr val="tx2"/>
            </a:solidFill>
          </a:endParaRPr>
        </a:p>
      </dsp:txBody>
      <dsp:txXfrm>
        <a:off x="859105" y="1948574"/>
        <a:ext cx="2345917" cy="1407550"/>
      </dsp:txXfrm>
    </dsp:sp>
    <dsp:sp modelId="{92E572B1-B6EB-4927-82CB-2605F737619C}">
      <dsp:nvSpPr>
        <dsp:cNvPr id="0" name=""/>
        <dsp:cNvSpPr/>
      </dsp:nvSpPr>
      <dsp:spPr>
        <a:xfrm>
          <a:off x="6088702" y="2606629"/>
          <a:ext cx="5089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8961" y="45720"/>
              </a:lnTo>
            </a:path>
          </a:pathLst>
        </a:custGeom>
        <a:noFill/>
        <a:ln w="9525" cap="flat" cmpd="sng" algn="ctr">
          <a:solidFill>
            <a:schemeClr val="accent4">
              <a:hueOff val="17756166"/>
              <a:satOff val="-30796"/>
              <a:lumOff val="117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29694" y="2649652"/>
        <a:ext cx="26978" cy="5395"/>
      </dsp:txXfrm>
    </dsp:sp>
    <dsp:sp modelId="{44D8B8E7-005A-41BE-A4AD-D7C4D4C9373B}">
      <dsp:nvSpPr>
        <dsp:cNvPr id="0" name=""/>
        <dsp:cNvSpPr/>
      </dsp:nvSpPr>
      <dsp:spPr>
        <a:xfrm>
          <a:off x="3744584" y="1948574"/>
          <a:ext cx="2345917" cy="1407550"/>
        </a:xfrm>
        <a:prstGeom prst="rect">
          <a:avLst/>
        </a:prstGeom>
        <a:gradFill rotWithShape="0">
          <a:gsLst>
            <a:gs pos="0">
              <a:schemeClr val="accent4">
                <a:hueOff val="14204933"/>
                <a:satOff val="-24637"/>
                <a:lumOff val="94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14204933"/>
                <a:satOff val="-24637"/>
                <a:lumOff val="94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14204933"/>
                <a:satOff val="-24637"/>
                <a:lumOff val="941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>
              <a:solidFill>
                <a:schemeClr val="tx2"/>
              </a:solidFill>
            </a:rPr>
            <a:t>What are the necessary/optional steps?</a:t>
          </a:r>
          <a:endParaRPr lang="en-US" sz="1600" kern="1200" dirty="0">
            <a:solidFill>
              <a:schemeClr val="tx2"/>
            </a:solidFill>
          </a:endParaRPr>
        </a:p>
      </dsp:txBody>
      <dsp:txXfrm>
        <a:off x="3744584" y="1948574"/>
        <a:ext cx="2345917" cy="1407550"/>
      </dsp:txXfrm>
    </dsp:sp>
    <dsp:sp modelId="{FC97C105-387A-400E-BCD9-1C13440CFCF8}">
      <dsp:nvSpPr>
        <dsp:cNvPr id="0" name=""/>
        <dsp:cNvSpPr/>
      </dsp:nvSpPr>
      <dsp:spPr>
        <a:xfrm>
          <a:off x="6630063" y="1948574"/>
          <a:ext cx="2345917" cy="1407550"/>
        </a:xfrm>
        <a:prstGeom prst="rect">
          <a:avLst/>
        </a:prstGeom>
        <a:gradFill rotWithShape="0">
          <a:gsLst>
            <a:gs pos="0">
              <a:schemeClr val="accent4">
                <a:hueOff val="17756166"/>
                <a:satOff val="-30796"/>
                <a:lumOff val="117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17756166"/>
                <a:satOff val="-30796"/>
                <a:lumOff val="117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17756166"/>
                <a:satOff val="-30796"/>
                <a:lumOff val="1176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tx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952" tIns="120662" rIns="114952" bIns="12066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>
              <a:solidFill>
                <a:schemeClr val="tx2"/>
              </a:solidFill>
            </a:rPr>
            <a:t>Do any steps need clarification?</a:t>
          </a:r>
          <a:endParaRPr lang="en-US" sz="1600" kern="1200" dirty="0">
            <a:solidFill>
              <a:schemeClr val="tx2"/>
            </a:solidFill>
          </a:endParaRPr>
        </a:p>
      </dsp:txBody>
      <dsp:txXfrm>
        <a:off x="6630063" y="1948574"/>
        <a:ext cx="2345917" cy="14075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599C8-EA4D-4388-BBFF-E1C1F52D87A6}">
      <dsp:nvSpPr>
        <dsp:cNvPr id="0" name=""/>
        <dsp:cNvSpPr/>
      </dsp:nvSpPr>
      <dsp:spPr>
        <a:xfrm>
          <a:off x="0" y="0"/>
          <a:ext cx="5200923" cy="690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Identify the goal</a:t>
          </a:r>
        </a:p>
      </dsp:txBody>
      <dsp:txXfrm>
        <a:off x="20216" y="20216"/>
        <a:ext cx="4375358" cy="649794"/>
      </dsp:txXfrm>
    </dsp:sp>
    <dsp:sp modelId="{9F166EF3-2B4A-4D28-A38B-67270A1E8DFA}">
      <dsp:nvSpPr>
        <dsp:cNvPr id="0" name=""/>
        <dsp:cNvSpPr/>
      </dsp:nvSpPr>
      <dsp:spPr>
        <a:xfrm>
          <a:off x="388380" y="786091"/>
          <a:ext cx="5200923" cy="690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4439041"/>
                <a:satOff val="-7699"/>
                <a:lumOff val="29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4439041"/>
                <a:satOff val="-7699"/>
                <a:lumOff val="29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4439041"/>
                <a:satOff val="-7699"/>
                <a:lumOff val="294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2"/>
              </a:solidFill>
            </a:rPr>
            <a:t>Major steps</a:t>
          </a:r>
          <a:endParaRPr lang="en-US" sz="2100" kern="1200" dirty="0">
            <a:solidFill>
              <a:schemeClr val="tx2"/>
            </a:solidFill>
          </a:endParaRPr>
        </a:p>
      </dsp:txBody>
      <dsp:txXfrm>
        <a:off x="408596" y="806307"/>
        <a:ext cx="4323463" cy="649794"/>
      </dsp:txXfrm>
    </dsp:sp>
    <dsp:sp modelId="{7E5E6D08-9FC4-4B73-8F4C-4B266FB927EF}">
      <dsp:nvSpPr>
        <dsp:cNvPr id="0" name=""/>
        <dsp:cNvSpPr/>
      </dsp:nvSpPr>
      <dsp:spPr>
        <a:xfrm>
          <a:off x="776761" y="1572183"/>
          <a:ext cx="5200923" cy="690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8878083"/>
                <a:satOff val="-15398"/>
                <a:lumOff val="58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8878083"/>
                <a:satOff val="-15398"/>
                <a:lumOff val="58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8878083"/>
                <a:satOff val="-15398"/>
                <a:lumOff val="588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2"/>
              </a:solidFill>
            </a:rPr>
            <a:t>Minor parts</a:t>
          </a:r>
          <a:endParaRPr lang="en-US" sz="2100" kern="1200" dirty="0">
            <a:solidFill>
              <a:schemeClr val="tx2"/>
            </a:solidFill>
          </a:endParaRPr>
        </a:p>
      </dsp:txBody>
      <dsp:txXfrm>
        <a:off x="796977" y="1592399"/>
        <a:ext cx="4323463" cy="649794"/>
      </dsp:txXfrm>
    </dsp:sp>
    <dsp:sp modelId="{AF7F8AF2-285D-498B-813D-B7D69894885D}">
      <dsp:nvSpPr>
        <dsp:cNvPr id="0" name=""/>
        <dsp:cNvSpPr/>
      </dsp:nvSpPr>
      <dsp:spPr>
        <a:xfrm>
          <a:off x="1165141" y="2358275"/>
          <a:ext cx="5200923" cy="690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3317124"/>
                <a:satOff val="-23097"/>
                <a:lumOff val="88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13317124"/>
                <a:satOff val="-23097"/>
                <a:lumOff val="88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13317124"/>
                <a:satOff val="-23097"/>
                <a:lumOff val="882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Optional steps</a:t>
          </a:r>
        </a:p>
      </dsp:txBody>
      <dsp:txXfrm>
        <a:off x="1185357" y="2378491"/>
        <a:ext cx="4323463" cy="649794"/>
      </dsp:txXfrm>
    </dsp:sp>
    <dsp:sp modelId="{B36C2FAA-08AC-4010-809D-5BACC2CA7E1C}">
      <dsp:nvSpPr>
        <dsp:cNvPr id="0" name=""/>
        <dsp:cNvSpPr/>
      </dsp:nvSpPr>
      <dsp:spPr>
        <a:xfrm>
          <a:off x="1553522" y="3144367"/>
          <a:ext cx="5200923" cy="690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7756166"/>
                <a:satOff val="-30796"/>
                <a:lumOff val="117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17756166"/>
                <a:satOff val="-30796"/>
                <a:lumOff val="117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17756166"/>
                <a:satOff val="-30796"/>
                <a:lumOff val="1176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Clarifications</a:t>
          </a:r>
        </a:p>
      </dsp:txBody>
      <dsp:txXfrm>
        <a:off x="1573738" y="3164583"/>
        <a:ext cx="4323463" cy="649794"/>
      </dsp:txXfrm>
    </dsp:sp>
    <dsp:sp modelId="{753E7970-35BA-452A-9F8C-B03CBBA4EDA3}">
      <dsp:nvSpPr>
        <dsp:cNvPr id="0" name=""/>
        <dsp:cNvSpPr/>
      </dsp:nvSpPr>
      <dsp:spPr>
        <a:xfrm>
          <a:off x="4752275" y="504249"/>
          <a:ext cx="448647" cy="44864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853221" y="504249"/>
        <a:ext cx="246755" cy="337607"/>
      </dsp:txXfrm>
    </dsp:sp>
    <dsp:sp modelId="{4AACC451-4F81-4349-ABE0-3E544D17620E}">
      <dsp:nvSpPr>
        <dsp:cNvPr id="0" name=""/>
        <dsp:cNvSpPr/>
      </dsp:nvSpPr>
      <dsp:spPr>
        <a:xfrm>
          <a:off x="5140656" y="1290340"/>
          <a:ext cx="448647" cy="44864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5958192"/>
            <a:satOff val="-8861"/>
            <a:lumOff val="36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5958192"/>
              <a:satOff val="-8861"/>
              <a:lumOff val="3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241602" y="1290340"/>
        <a:ext cx="246755" cy="337607"/>
      </dsp:txXfrm>
    </dsp:sp>
    <dsp:sp modelId="{1CEE3079-B013-4E81-8698-F8612C1C0FC8}">
      <dsp:nvSpPr>
        <dsp:cNvPr id="0" name=""/>
        <dsp:cNvSpPr/>
      </dsp:nvSpPr>
      <dsp:spPr>
        <a:xfrm>
          <a:off x="5529037" y="2064928"/>
          <a:ext cx="448647" cy="44864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1916385"/>
            <a:satOff val="-17722"/>
            <a:lumOff val="73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11916385"/>
              <a:satOff val="-17722"/>
              <a:lumOff val="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629983" y="2064928"/>
        <a:ext cx="246755" cy="337607"/>
      </dsp:txXfrm>
    </dsp:sp>
    <dsp:sp modelId="{1B7A5053-F8A6-4151-AD72-3315CA02EC11}">
      <dsp:nvSpPr>
        <dsp:cNvPr id="0" name=""/>
        <dsp:cNvSpPr/>
      </dsp:nvSpPr>
      <dsp:spPr>
        <a:xfrm>
          <a:off x="5917417" y="2858689"/>
          <a:ext cx="448647" cy="44864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7874576"/>
            <a:satOff val="-26583"/>
            <a:lumOff val="10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17874576"/>
              <a:satOff val="-26583"/>
              <a:lumOff val="10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6018363" y="2858689"/>
        <a:ext cx="246755" cy="3376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D7D77-26B0-4BAA-A86A-44A03F302973}">
      <dsp:nvSpPr>
        <dsp:cNvPr id="0" name=""/>
        <dsp:cNvSpPr/>
      </dsp:nvSpPr>
      <dsp:spPr>
        <a:xfrm>
          <a:off x="3697" y="39640"/>
          <a:ext cx="2223459" cy="3795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baseline="0" dirty="0">
              <a:solidFill>
                <a:schemeClr val="tx2"/>
              </a:solidFill>
            </a:rPr>
            <a:t>Intro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3697" y="39640"/>
        <a:ext cx="2223459" cy="379586"/>
      </dsp:txXfrm>
    </dsp:sp>
    <dsp:sp modelId="{6037AF9A-19D0-4A31-8BB1-F8C90809A24B}">
      <dsp:nvSpPr>
        <dsp:cNvPr id="0" name=""/>
        <dsp:cNvSpPr/>
      </dsp:nvSpPr>
      <dsp:spPr>
        <a:xfrm>
          <a:off x="3697" y="419227"/>
          <a:ext cx="2223459" cy="28987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Overview of the entire process</a:t>
          </a:r>
          <a:endParaRPr lang="en-US" sz="1200" kern="1200" dirty="0">
            <a:solidFill>
              <a:schemeClr val="tx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2"/>
              </a:solidFill>
            </a:rPr>
            <a:t>Why should it be performed?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New terms</a:t>
          </a:r>
          <a:endParaRPr lang="en-US" sz="1200" kern="1200" dirty="0">
            <a:solidFill>
              <a:schemeClr val="tx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Materials</a:t>
          </a:r>
          <a:endParaRPr lang="en-US" sz="1200" kern="1200" dirty="0">
            <a:solidFill>
              <a:schemeClr val="tx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2"/>
              </a:solidFill>
            </a:rPr>
            <a:t>Preliminary steps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2"/>
              </a:solidFill>
            </a:rPr>
            <a:t>Length to complete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Cautions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3697" y="419227"/>
        <a:ext cx="2223459" cy="2898720"/>
      </dsp:txXfrm>
    </dsp:sp>
    <dsp:sp modelId="{16E77F3F-D4CF-4337-8E70-AEBB70D5C211}">
      <dsp:nvSpPr>
        <dsp:cNvPr id="0" name=""/>
        <dsp:cNvSpPr/>
      </dsp:nvSpPr>
      <dsp:spPr>
        <a:xfrm>
          <a:off x="2538441" y="39640"/>
          <a:ext cx="2223459" cy="379586"/>
        </a:xfrm>
        <a:prstGeom prst="rect">
          <a:avLst/>
        </a:prstGeom>
        <a:solidFill>
          <a:schemeClr val="accent5">
            <a:hueOff val="-6240126"/>
            <a:satOff val="8505"/>
            <a:lumOff val="-1961"/>
            <a:alphaOff val="0"/>
          </a:schemeClr>
        </a:solidFill>
        <a:ln w="12700" cap="flat" cmpd="sng" algn="ctr">
          <a:solidFill>
            <a:schemeClr val="accent5">
              <a:hueOff val="-6240126"/>
              <a:satOff val="8505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baseline="0" dirty="0">
              <a:solidFill>
                <a:schemeClr val="tx2"/>
              </a:solidFill>
            </a:rPr>
            <a:t>Thesis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2538441" y="39640"/>
        <a:ext cx="2223459" cy="379586"/>
      </dsp:txXfrm>
    </dsp:sp>
    <dsp:sp modelId="{FECB8A12-8E46-42BC-A56C-7C45DB4419B3}">
      <dsp:nvSpPr>
        <dsp:cNvPr id="0" name=""/>
        <dsp:cNvSpPr/>
      </dsp:nvSpPr>
      <dsp:spPr>
        <a:xfrm>
          <a:off x="2538441" y="419227"/>
          <a:ext cx="2223459" cy="2898720"/>
        </a:xfrm>
        <a:prstGeom prst="rect">
          <a:avLst/>
        </a:prstGeom>
        <a:solidFill>
          <a:schemeClr val="accent5">
            <a:tint val="40000"/>
            <a:alpha val="90000"/>
            <a:hueOff val="-6297949"/>
            <a:satOff val="6936"/>
            <a:lumOff val="-47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297949"/>
              <a:satOff val="6936"/>
              <a:lumOff val="-4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One sentence descriptive overview of the process</a:t>
          </a:r>
          <a:endParaRPr lang="en-US" sz="1200" kern="1200" dirty="0">
            <a:solidFill>
              <a:schemeClr val="tx2"/>
            </a:solidFill>
          </a:endParaRPr>
        </a:p>
      </dsp:txBody>
      <dsp:txXfrm>
        <a:off x="2538441" y="419227"/>
        <a:ext cx="2223459" cy="2898720"/>
      </dsp:txXfrm>
    </dsp:sp>
    <dsp:sp modelId="{1CCC9B96-A65C-4C11-AA72-809204C7F3B7}">
      <dsp:nvSpPr>
        <dsp:cNvPr id="0" name=""/>
        <dsp:cNvSpPr/>
      </dsp:nvSpPr>
      <dsp:spPr>
        <a:xfrm>
          <a:off x="5073185" y="39640"/>
          <a:ext cx="2223459" cy="379586"/>
        </a:xfrm>
        <a:prstGeom prst="rect">
          <a:avLst/>
        </a:prstGeom>
        <a:solidFill>
          <a:schemeClr val="accent5">
            <a:hueOff val="-12480253"/>
            <a:satOff val="17011"/>
            <a:lumOff val="-3921"/>
            <a:alphaOff val="0"/>
          </a:schemeClr>
        </a:solidFill>
        <a:ln w="12700" cap="flat" cmpd="sng" algn="ctr">
          <a:solidFill>
            <a:schemeClr val="accent5">
              <a:hueOff val="-12480253"/>
              <a:satOff val="17011"/>
              <a:lumOff val="-39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baseline="0">
              <a:solidFill>
                <a:schemeClr val="tx2"/>
              </a:solidFill>
            </a:rPr>
            <a:t>Body</a:t>
          </a:r>
          <a:endParaRPr lang="en-US" sz="1200" kern="1200">
            <a:solidFill>
              <a:schemeClr val="tx2"/>
            </a:solidFill>
          </a:endParaRPr>
        </a:p>
      </dsp:txBody>
      <dsp:txXfrm>
        <a:off x="5073185" y="39640"/>
        <a:ext cx="2223459" cy="379586"/>
      </dsp:txXfrm>
    </dsp:sp>
    <dsp:sp modelId="{3D680806-6A12-4930-BBCB-83C291B89938}">
      <dsp:nvSpPr>
        <dsp:cNvPr id="0" name=""/>
        <dsp:cNvSpPr/>
      </dsp:nvSpPr>
      <dsp:spPr>
        <a:xfrm>
          <a:off x="5073185" y="419227"/>
          <a:ext cx="2223459" cy="2898720"/>
        </a:xfrm>
        <a:prstGeom prst="rect">
          <a:avLst/>
        </a:prstGeom>
        <a:solidFill>
          <a:schemeClr val="accent5">
            <a:tint val="40000"/>
            <a:alpha val="90000"/>
            <a:hueOff val="-12595898"/>
            <a:satOff val="13873"/>
            <a:lumOff val="-9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2595898"/>
              <a:satOff val="13873"/>
              <a:lumOff val="-9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One major step per body section</a:t>
          </a:r>
          <a:endParaRPr lang="en-US" sz="1200" kern="1200" dirty="0">
            <a:solidFill>
              <a:schemeClr val="tx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Several minor steps can be included in a body paragraph</a:t>
          </a:r>
          <a:endParaRPr lang="en-US" sz="1200" kern="1200" dirty="0">
            <a:solidFill>
              <a:schemeClr val="tx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Optional steps and cautions should be their own paragraph</a:t>
          </a:r>
          <a:endParaRPr lang="en-US" sz="1200" kern="1200" dirty="0">
            <a:solidFill>
              <a:schemeClr val="tx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2"/>
              </a:solidFill>
            </a:rPr>
            <a:t>Analogies</a:t>
          </a:r>
        </a:p>
      </dsp:txBody>
      <dsp:txXfrm>
        <a:off x="5073185" y="419227"/>
        <a:ext cx="2223459" cy="2898720"/>
      </dsp:txXfrm>
    </dsp:sp>
    <dsp:sp modelId="{DAB9FB51-12E6-4628-8295-41660A4F580C}">
      <dsp:nvSpPr>
        <dsp:cNvPr id="0" name=""/>
        <dsp:cNvSpPr/>
      </dsp:nvSpPr>
      <dsp:spPr>
        <a:xfrm>
          <a:off x="7607929" y="39640"/>
          <a:ext cx="2223459" cy="379586"/>
        </a:xfrm>
        <a:prstGeom prst="rect">
          <a:avLst/>
        </a:prstGeom>
        <a:solidFill>
          <a:schemeClr val="accent5">
            <a:hueOff val="-18720379"/>
            <a:satOff val="25516"/>
            <a:lumOff val="-5882"/>
            <a:alphaOff val="0"/>
          </a:schemeClr>
        </a:solidFill>
        <a:ln w="12700" cap="flat" cmpd="sng" algn="ctr">
          <a:solidFill>
            <a:schemeClr val="accent5">
              <a:hueOff val="-18720379"/>
              <a:satOff val="25516"/>
              <a:lumOff val="-5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baseline="0">
              <a:solidFill>
                <a:schemeClr val="tx2"/>
              </a:solidFill>
            </a:rPr>
            <a:t>Conclusion</a:t>
          </a:r>
          <a:endParaRPr lang="en-US" sz="1200" kern="1200">
            <a:solidFill>
              <a:schemeClr val="tx2"/>
            </a:solidFill>
          </a:endParaRPr>
        </a:p>
      </dsp:txBody>
      <dsp:txXfrm>
        <a:off x="7607929" y="39640"/>
        <a:ext cx="2223459" cy="379586"/>
      </dsp:txXfrm>
    </dsp:sp>
    <dsp:sp modelId="{0E5F8D04-C411-45E8-ACA5-1FE797827E67}">
      <dsp:nvSpPr>
        <dsp:cNvPr id="0" name=""/>
        <dsp:cNvSpPr/>
      </dsp:nvSpPr>
      <dsp:spPr>
        <a:xfrm>
          <a:off x="7607929" y="419227"/>
          <a:ext cx="2223459" cy="2898720"/>
        </a:xfrm>
        <a:prstGeom prst="rect">
          <a:avLst/>
        </a:prstGeom>
        <a:solidFill>
          <a:schemeClr val="accent5">
            <a:tint val="40000"/>
            <a:alpha val="90000"/>
            <a:hueOff val="-18893848"/>
            <a:satOff val="20809"/>
            <a:lumOff val="-143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8893848"/>
              <a:satOff val="20809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baseline="0" dirty="0">
              <a:solidFill>
                <a:schemeClr val="tx2"/>
              </a:solidFill>
            </a:rPr>
            <a:t>Results of the sequence</a:t>
          </a:r>
          <a:endParaRPr lang="en-US" sz="1200" kern="1200" dirty="0">
            <a:solidFill>
              <a:schemeClr val="tx2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2"/>
              </a:solidFill>
            </a:rPr>
            <a:t>Benefits of the process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2"/>
              </a:solidFill>
            </a:rPr>
            <a:t>What to do with what you’ve created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tx2"/>
              </a:solidFill>
            </a:rPr>
            <a:t>New perspectives</a:t>
          </a:r>
        </a:p>
      </dsp:txBody>
      <dsp:txXfrm>
        <a:off x="7607929" y="419227"/>
        <a:ext cx="2223459" cy="28987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9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11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381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9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8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86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1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2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4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2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65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3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46" r:id="rId6"/>
    <p:sldLayoutId id="2147483842" r:id="rId7"/>
    <p:sldLayoutId id="2147483843" r:id="rId8"/>
    <p:sldLayoutId id="2147483844" r:id="rId9"/>
    <p:sldLayoutId id="2147483845" r:id="rId10"/>
    <p:sldLayoutId id="2147483847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175829-70EA-4A6D-978C-4D0923059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3064" y="0"/>
            <a:ext cx="4348936" cy="17400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5D2B4A-3399-4CCF-A171-7F8B1BF54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04894"/>
            <a:ext cx="640080" cy="43627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94967F-D57B-433D-9A92-5C82B10CF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1778958"/>
            <a:ext cx="7159214" cy="43627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75EED-7621-AD62-FF7E-EED4DA818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3060" y="2218414"/>
            <a:ext cx="5956534" cy="2631882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The Process Essay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8506A-31CC-5941-7A2B-083C37106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8816" y="4850296"/>
            <a:ext cx="5045022" cy="1152045"/>
          </a:xfrm>
        </p:spPr>
        <p:txBody>
          <a:bodyPr anchor="t"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How-to and Step-by-step</a:t>
            </a:r>
          </a:p>
        </p:txBody>
      </p:sp>
      <p:pic>
        <p:nvPicPr>
          <p:cNvPr id="4" name="Picture 3" descr="Mountainscape in winter">
            <a:extLst>
              <a:ext uri="{FF2B5EF4-FFF2-40B4-BE49-F238E27FC236}">
                <a16:creationId xmlns:a16="http://schemas.microsoft.com/office/drawing/2014/main" id="{E545CA15-51DB-180C-ABFE-6CFA6746A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6" r="23527" b="2"/>
          <a:stretch/>
        </p:blipFill>
        <p:spPr>
          <a:xfrm>
            <a:off x="7815431" y="1741919"/>
            <a:ext cx="4376569" cy="442569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57D892-A065-4003-93F3-65AB1A24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746954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6167615"/>
            <a:ext cx="7759826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A1DA1C-6CE0-4AE4-918F-CC0E685C5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9294" y="6167615"/>
            <a:ext cx="4392706" cy="6903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67C3D3-B919-4C65-907E-45C21C631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6898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CBF7BE-192C-47B7-816B-8213C256E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05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7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Hiker jumping between rocks in alpine scenery">
            <a:extLst>
              <a:ext uri="{FF2B5EF4-FFF2-40B4-BE49-F238E27FC236}">
                <a16:creationId xmlns:a16="http://schemas.microsoft.com/office/drawing/2014/main" id="{956EE682-06D8-0753-C6FE-9AEEA4001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-1" b="-1"/>
          <a:stretch/>
        </p:blipFill>
        <p:spPr>
          <a:xfrm>
            <a:off x="1525" y="10"/>
            <a:ext cx="1218895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095508"/>
            <a:ext cx="4668819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F3181D-347F-77C3-138F-52EE28E34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825" y="1709530"/>
            <a:ext cx="3754671" cy="2528515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Trust your instincts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6534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AD24F3-C8F1-AB5C-A626-671A914366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117342"/>
              </p:ext>
            </p:extLst>
          </p:nvPr>
        </p:nvGraphicFramePr>
        <p:xfrm>
          <a:off x="2750082" y="922946"/>
          <a:ext cx="669183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D73989-C91F-7B39-B8C8-FADC711B4DE7}"/>
              </a:ext>
            </a:extLst>
          </p:cNvPr>
          <p:cNvSpPr txBox="1"/>
          <p:nvPr/>
        </p:nvSpPr>
        <p:spPr>
          <a:xfrm>
            <a:off x="3091457" y="316195"/>
            <a:ext cx="60090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+mj-lt"/>
              </a:rPr>
              <a:t>Real-World Examples</a:t>
            </a:r>
          </a:p>
        </p:txBody>
      </p:sp>
    </p:spTree>
    <p:extLst>
      <p:ext uri="{BB962C8B-B14F-4D97-AF65-F5344CB8AC3E}">
        <p14:creationId xmlns:p14="http://schemas.microsoft.com/office/powerpoint/2010/main" val="3472338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62F176A-9349-4CD7-8042-59C0200C8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904" y="0"/>
            <a:ext cx="4641096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95508"/>
            <a:ext cx="7582419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91FDD9-3E2F-89B1-CE40-99A62B38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589" y="1709530"/>
            <a:ext cx="5837464" cy="3311479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4700" b="0" cap="all" dirty="0">
                <a:solidFill>
                  <a:schemeClr val="tx2"/>
                </a:solidFill>
              </a:rPr>
              <a:t>Know Your Knowledge and Skill Level</a:t>
            </a:r>
          </a:p>
        </p:txBody>
      </p:sp>
      <p:pic>
        <p:nvPicPr>
          <p:cNvPr id="8" name="Picture 7" descr="Books stacked on a wooden table">
            <a:extLst>
              <a:ext uri="{FF2B5EF4-FFF2-40B4-BE49-F238E27FC236}">
                <a16:creationId xmlns:a16="http://schemas.microsoft.com/office/drawing/2014/main" id="{982143CA-7C73-1B7B-A94C-D3F568186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51" r="-1" b="-1"/>
          <a:stretch/>
        </p:blipFill>
        <p:spPr>
          <a:xfrm>
            <a:off x="7585467" y="1074544"/>
            <a:ext cx="4606533" cy="506986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E9A171F-91A7-42F8-B25C-E38B244E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851D67-7085-40E2-B146-F91433A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405"/>
            <a:ext cx="7534656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6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363234-E0BA-4476-B051-D8D9FA506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70646"/>
            <a:ext cx="4062884" cy="57213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E76287-81F9-7428-C865-D2A757E0B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1200863"/>
            <a:ext cx="3119717" cy="43060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Audience Concerns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2FF329-3A87-4F66-BA01-91CD63C81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6572"/>
            <a:ext cx="4056987" cy="51328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20996" y="534650"/>
            <a:ext cx="8071002" cy="568327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A286C7-EFC7-4DFE-967A-7E37BA0F3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192001"/>
            <a:ext cx="12192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C9F0E8-EF8B-43C1-9C77-E9DDAF1A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9990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9DC473-98F8-45DF-B136-EC0F0F4C6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1219200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28A44AD0-7E56-D434-CE50-37291AE5EE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374230"/>
              </p:ext>
            </p:extLst>
          </p:nvPr>
        </p:nvGraphicFramePr>
        <p:xfrm>
          <a:off x="4757929" y="1164597"/>
          <a:ext cx="6790606" cy="437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8701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79A24-AEDF-FC3C-7487-D296F330D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500">
                <a:solidFill>
                  <a:schemeClr val="bg1"/>
                </a:solidFill>
              </a:rPr>
              <a:t>Providing directions and guidance to achieve a goal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089681-A6DA-97FA-24BD-AECC21A942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033069"/>
              </p:ext>
            </p:extLst>
          </p:nvPr>
        </p:nvGraphicFramePr>
        <p:xfrm>
          <a:off x="1713976" y="2887824"/>
          <a:ext cx="983508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0082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2F176A-9349-4CD7-8042-59C0200C8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0904" y="-4078"/>
            <a:ext cx="4641096" cy="10565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piral staircase">
            <a:extLst>
              <a:ext uri="{FF2B5EF4-FFF2-40B4-BE49-F238E27FC236}">
                <a16:creationId xmlns:a16="http://schemas.microsoft.com/office/drawing/2014/main" id="{17FBB6AD-6BA4-95FC-B95D-8EECF11BC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" b="-1"/>
          <a:stretch/>
        </p:blipFill>
        <p:spPr>
          <a:xfrm>
            <a:off x="20" y="1074544"/>
            <a:ext cx="7573364" cy="506986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E9A171F-91A7-42F8-B25C-E38B244E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7" y="1095508"/>
            <a:ext cx="4606533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951947-E237-D06E-53EA-8977836D4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389" y="2164742"/>
            <a:ext cx="3754671" cy="2528515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l"/>
            <a:r>
              <a:rPr lang="en-US" sz="3300" b="0" cap="all" dirty="0">
                <a:solidFill>
                  <a:schemeClr val="bg1"/>
                </a:solidFill>
              </a:rPr>
              <a:t>Sequence Instructions Procedure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7851D67-7085-40E2-B146-F91433A2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405"/>
            <a:ext cx="7534656" cy="7345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89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1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23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erial view of painting and paint brushes on table">
            <a:extLst>
              <a:ext uri="{FF2B5EF4-FFF2-40B4-BE49-F238E27FC236}">
                <a16:creationId xmlns:a16="http://schemas.microsoft.com/office/drawing/2014/main" id="{90D3AE7F-5EB0-F332-D490-C9FEBF5D4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r="21439" b="-2"/>
          <a:stretch/>
        </p:blipFill>
        <p:spPr>
          <a:xfrm>
            <a:off x="20" y="1804072"/>
            <a:ext cx="4458058" cy="4349801"/>
          </a:xfrm>
          <a:prstGeom prst="rect">
            <a:avLst/>
          </a:prstGeom>
        </p:spPr>
      </p:pic>
      <p:sp>
        <p:nvSpPr>
          <p:cNvPr id="40" name="Rectangle 25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0A23F-CA36-183C-6F90-3033091D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634" y="332450"/>
            <a:ext cx="6754447" cy="1471622"/>
          </a:xfrm>
        </p:spPr>
        <p:txBody>
          <a:bodyPr anchor="b">
            <a:normAutofit/>
          </a:bodyPr>
          <a:lstStyle/>
          <a:p>
            <a:r>
              <a:rPr lang="en-US" sz="3300" dirty="0">
                <a:solidFill>
                  <a:schemeClr val="tx2"/>
                </a:solidFill>
              </a:rPr>
              <a:t>Breaking down a sequence</a:t>
            </a:r>
          </a:p>
        </p:txBody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1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0E576CF-0FFB-81E0-B199-9AFB28A687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412175"/>
              </p:ext>
            </p:extLst>
          </p:nvPr>
        </p:nvGraphicFramePr>
        <p:xfrm>
          <a:off x="4794637" y="1940001"/>
          <a:ext cx="6754446" cy="3834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9D426F6-8673-D4BC-B3C3-1B0FB2C50D25}"/>
              </a:ext>
            </a:extLst>
          </p:cNvPr>
          <p:cNvSpPr txBox="1"/>
          <p:nvPr/>
        </p:nvSpPr>
        <p:spPr>
          <a:xfrm>
            <a:off x="8309037" y="6263940"/>
            <a:ext cx="355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Chronology is key</a:t>
            </a:r>
          </a:p>
        </p:txBody>
      </p:sp>
    </p:spTree>
    <p:extLst>
      <p:ext uri="{BB962C8B-B14F-4D97-AF65-F5344CB8AC3E}">
        <p14:creationId xmlns:p14="http://schemas.microsoft.com/office/powerpoint/2010/main" val="61621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08703F-B37F-BF83-B97E-0277289F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705113"/>
            <a:ext cx="3624282" cy="5197498"/>
          </a:xfrm>
        </p:spPr>
        <p:txBody>
          <a:bodyPr/>
          <a:lstStyle/>
          <a:p>
            <a:r>
              <a:rPr lang="en-US" dirty="0"/>
              <a:t>Combining Patterns with Process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CD2E06-76E0-34DE-C368-417DA10DA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76669" y="705114"/>
            <a:ext cx="6482821" cy="2403846"/>
          </a:xfrm>
        </p:spPr>
        <p:txBody>
          <a:bodyPr>
            <a:normAutofit fontScale="92500"/>
          </a:bodyPr>
          <a:lstStyle/>
          <a:p>
            <a:r>
              <a:rPr lang="en-US" dirty="0"/>
              <a:t>COMPARISON</a:t>
            </a:r>
          </a:p>
          <a:p>
            <a:r>
              <a:rPr lang="en-US" b="0" dirty="0"/>
              <a:t>Providing optional steps for balance</a:t>
            </a:r>
          </a:p>
          <a:p>
            <a:r>
              <a:rPr lang="en-US" b="0" dirty="0"/>
              <a:t>“At this point you can continue trust the screws to hold weight (option 1) but for added security, you can let the glue cure overnight (option 2).”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0626D-7092-D695-62E9-A4E2DD19B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482821" cy="2346960"/>
          </a:xfrm>
        </p:spPr>
        <p:txBody>
          <a:bodyPr>
            <a:normAutofit fontScale="92500"/>
          </a:bodyPr>
          <a:lstStyle/>
          <a:p>
            <a:r>
              <a:rPr lang="en-US" dirty="0"/>
              <a:t>DESCRIPTION</a:t>
            </a:r>
          </a:p>
          <a:p>
            <a:r>
              <a:rPr lang="en-US" b="0" dirty="0"/>
              <a:t>Provide a description with your steps</a:t>
            </a:r>
          </a:p>
          <a:p>
            <a:r>
              <a:rPr lang="en-US" b="0" dirty="0"/>
              <a:t>“Take a left (the step) and you will notice </a:t>
            </a:r>
            <a:r>
              <a:rPr lang="en-US" b="0" dirty="0" err="1"/>
              <a:t>Bayridge</a:t>
            </a:r>
            <a:r>
              <a:rPr lang="en-US" b="0" dirty="0"/>
              <a:t> Sushi on the corner (the description).”</a:t>
            </a:r>
          </a:p>
        </p:txBody>
      </p:sp>
    </p:spTree>
    <p:extLst>
      <p:ext uri="{BB962C8B-B14F-4D97-AF65-F5344CB8AC3E}">
        <p14:creationId xmlns:p14="http://schemas.microsoft.com/office/powerpoint/2010/main" val="1712923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AC7496-7A54-0CE7-E671-D3CB0FA1A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71" y="1044054"/>
            <a:ext cx="10013709" cy="10303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Organization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5E1AAC1-883E-AB3C-43F3-289531C044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597325"/>
              </p:ext>
            </p:extLst>
          </p:nvPr>
        </p:nvGraphicFramePr>
        <p:xfrm>
          <a:off x="1713976" y="2887824"/>
          <a:ext cx="9835087" cy="335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8214112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Shoji">
      <a:dk1>
        <a:sysClr val="windowText" lastClr="000000"/>
      </a:dk1>
      <a:lt1>
        <a:sysClr val="window" lastClr="FFFFFF"/>
      </a:lt1>
      <a:dk2>
        <a:srgbClr val="595460"/>
      </a:dk2>
      <a:lt2>
        <a:srgbClr val="EBEDEB"/>
      </a:lt2>
      <a:accent1>
        <a:srgbClr val="97A7B8"/>
      </a:accent1>
      <a:accent2>
        <a:srgbClr val="A5B592"/>
      </a:accent2>
      <a:accent3>
        <a:srgbClr val="CED228"/>
      </a:accent3>
      <a:accent4>
        <a:srgbClr val="D1C499"/>
      </a:accent4>
      <a:accent5>
        <a:srgbClr val="BDB3B6"/>
      </a:accent5>
      <a:accent6>
        <a:srgbClr val="C5A98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299</Words>
  <Application>Microsoft Office PowerPoint</Application>
  <PresentationFormat>Widescreen</PresentationFormat>
  <Paragraphs>64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Meiryo</vt:lpstr>
      <vt:lpstr>Corbel</vt:lpstr>
      <vt:lpstr>ShojiVTI</vt:lpstr>
      <vt:lpstr>The Process Essay</vt:lpstr>
      <vt:lpstr>PowerPoint Presentation</vt:lpstr>
      <vt:lpstr>Know Your Knowledge and Skill Level</vt:lpstr>
      <vt:lpstr>Audience Concerns</vt:lpstr>
      <vt:lpstr>Providing directions and guidance to achieve a goal</vt:lpstr>
      <vt:lpstr>Sequence Instructions Procedure</vt:lpstr>
      <vt:lpstr>Breaking down a sequence</vt:lpstr>
      <vt:lpstr>Combining Patterns with Process</vt:lpstr>
      <vt:lpstr>Organization</vt:lpstr>
      <vt:lpstr>Trust your instincts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Process Essay</dc:title>
  <dc:creator>Kirsten Holt</dc:creator>
  <cp:lastModifiedBy>Kirsten Holt</cp:lastModifiedBy>
  <cp:revision>1</cp:revision>
  <dcterms:created xsi:type="dcterms:W3CDTF">2022-05-19T13:34:19Z</dcterms:created>
  <dcterms:modified xsi:type="dcterms:W3CDTF">2022-05-19T15:07:05Z</dcterms:modified>
</cp:coreProperties>
</file>