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75" d="100"/>
          <a:sy n="75" d="100"/>
        </p:scale>
        <p:origin x="2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1C303-D1C4-4540-A842-B6E47394CE50}"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US"/>
        </a:p>
      </dgm:t>
    </dgm:pt>
    <dgm:pt modelId="{3ECD08C6-6CAE-4074-BA3C-5F4FBDF354AF}">
      <dgm:prSet phldrT="[Text]" custT="1"/>
      <dgm:spPr/>
      <dgm:t>
        <a:bodyPr/>
        <a:lstStyle/>
        <a:p>
          <a:r>
            <a:rPr lang="en-US" sz="3200" dirty="0"/>
            <a:t>How can movies be more accessible?</a:t>
          </a:r>
        </a:p>
      </dgm:t>
    </dgm:pt>
    <dgm:pt modelId="{49893F83-6AAD-48B6-9C8B-E861460CCAF4}" type="parTrans" cxnId="{80B10DD3-86A8-491B-8F0A-A8F8F4EDBAB1}">
      <dgm:prSet/>
      <dgm:spPr/>
      <dgm:t>
        <a:bodyPr/>
        <a:lstStyle/>
        <a:p>
          <a:endParaRPr lang="en-US"/>
        </a:p>
      </dgm:t>
    </dgm:pt>
    <dgm:pt modelId="{10DD2961-E95A-4785-9E28-68AEF716260B}" type="sibTrans" cxnId="{80B10DD3-86A8-491B-8F0A-A8F8F4EDBAB1}">
      <dgm:prSet/>
      <dgm:spPr/>
      <dgm:t>
        <a:bodyPr/>
        <a:lstStyle/>
        <a:p>
          <a:endParaRPr lang="en-US"/>
        </a:p>
      </dgm:t>
    </dgm:pt>
    <dgm:pt modelId="{41762DC0-7639-4062-8EE1-5CC2974975C6}">
      <dgm:prSet phldrT="[Text]" custT="1"/>
      <dgm:spPr/>
      <dgm:t>
        <a:bodyPr/>
        <a:lstStyle/>
        <a:p>
          <a:r>
            <a:rPr lang="en-US" sz="3200" dirty="0"/>
            <a:t>Do we have to carry so many devices?</a:t>
          </a:r>
        </a:p>
      </dgm:t>
    </dgm:pt>
    <dgm:pt modelId="{5D648E7C-F351-4223-A08F-3E3DAF01321B}" type="parTrans" cxnId="{BADA12DC-87AB-4681-A6E2-57CEB4AAE726}">
      <dgm:prSet/>
      <dgm:spPr/>
      <dgm:t>
        <a:bodyPr/>
        <a:lstStyle/>
        <a:p>
          <a:endParaRPr lang="en-US"/>
        </a:p>
      </dgm:t>
    </dgm:pt>
    <dgm:pt modelId="{5DAD5096-5835-4986-93B4-0CD8D330584E}" type="sibTrans" cxnId="{BADA12DC-87AB-4681-A6E2-57CEB4AAE726}">
      <dgm:prSet/>
      <dgm:spPr/>
      <dgm:t>
        <a:bodyPr/>
        <a:lstStyle/>
        <a:p>
          <a:endParaRPr lang="en-US"/>
        </a:p>
      </dgm:t>
    </dgm:pt>
    <dgm:pt modelId="{A03BC051-F818-426D-93FD-F5E0D11399E4}">
      <dgm:prSet phldrT="[Text]" custT="1"/>
      <dgm:spPr/>
      <dgm:t>
        <a:bodyPr/>
        <a:lstStyle/>
        <a:p>
          <a:r>
            <a:rPr lang="en-US" sz="3200" dirty="0"/>
            <a:t>Why do we have to wait for pictures to develop?</a:t>
          </a:r>
        </a:p>
      </dgm:t>
    </dgm:pt>
    <dgm:pt modelId="{207FF613-0571-4E1B-B4A3-AC2EC7A61DA3}" type="parTrans" cxnId="{D3F30977-6435-41A5-80BF-5C7A0DDE3708}">
      <dgm:prSet/>
      <dgm:spPr/>
      <dgm:t>
        <a:bodyPr/>
        <a:lstStyle/>
        <a:p>
          <a:endParaRPr lang="en-US"/>
        </a:p>
      </dgm:t>
    </dgm:pt>
    <dgm:pt modelId="{C1FD9781-D1EF-4319-96B2-835C614DFA04}" type="sibTrans" cxnId="{D3F30977-6435-41A5-80BF-5C7A0DDE3708}">
      <dgm:prSet/>
      <dgm:spPr/>
      <dgm:t>
        <a:bodyPr/>
        <a:lstStyle/>
        <a:p>
          <a:endParaRPr lang="en-US"/>
        </a:p>
      </dgm:t>
    </dgm:pt>
    <dgm:pt modelId="{AAA9FFB6-B73B-4144-9D60-BA0D3111CF04}">
      <dgm:prSet phldrT="[Text]" custT="1"/>
      <dgm:spPr/>
      <dgm:t>
        <a:bodyPr/>
        <a:lstStyle/>
        <a:p>
          <a:r>
            <a:rPr lang="en-US" sz="3200" dirty="0"/>
            <a:t>Is convenience worth the cost?</a:t>
          </a:r>
        </a:p>
      </dgm:t>
    </dgm:pt>
    <dgm:pt modelId="{5529B354-C6A3-4212-BF27-EE875653EA23}" type="parTrans" cxnId="{87E68B95-351B-4CC5-B3F4-FA35E3E29652}">
      <dgm:prSet/>
      <dgm:spPr/>
      <dgm:t>
        <a:bodyPr/>
        <a:lstStyle/>
        <a:p>
          <a:endParaRPr lang="en-US"/>
        </a:p>
      </dgm:t>
    </dgm:pt>
    <dgm:pt modelId="{E6F847FB-541A-45A5-A65C-6C3D6C900A96}" type="sibTrans" cxnId="{87E68B95-351B-4CC5-B3F4-FA35E3E29652}">
      <dgm:prSet/>
      <dgm:spPr/>
      <dgm:t>
        <a:bodyPr/>
        <a:lstStyle/>
        <a:p>
          <a:endParaRPr lang="en-US"/>
        </a:p>
      </dgm:t>
    </dgm:pt>
    <dgm:pt modelId="{CFF57CA9-6729-4E55-97E1-D81D6CDB93D1}" type="pres">
      <dgm:prSet presAssocID="{4D31C303-D1C4-4540-A842-B6E47394CE50}" presName="linear" presStyleCnt="0">
        <dgm:presLayoutVars>
          <dgm:dir/>
          <dgm:resizeHandles val="exact"/>
        </dgm:presLayoutVars>
      </dgm:prSet>
      <dgm:spPr/>
    </dgm:pt>
    <dgm:pt modelId="{447E9963-DC75-498E-9094-2ADD4520914D}" type="pres">
      <dgm:prSet presAssocID="{3ECD08C6-6CAE-4074-BA3C-5F4FBDF354AF}" presName="comp" presStyleCnt="0"/>
      <dgm:spPr/>
    </dgm:pt>
    <dgm:pt modelId="{E0F42431-5BEE-48BB-8A6D-571E80EA83CB}" type="pres">
      <dgm:prSet presAssocID="{3ECD08C6-6CAE-4074-BA3C-5F4FBDF354AF}" presName="box" presStyleLbl="node1" presStyleIdx="0" presStyleCnt="4"/>
      <dgm:spPr/>
    </dgm:pt>
    <dgm:pt modelId="{54974A2D-4685-463B-8D03-C3A41113DF4D}" type="pres">
      <dgm:prSet presAssocID="{3ECD08C6-6CAE-4074-BA3C-5F4FBDF354AF}" presName="img" presStyleLbl="fgImgPlace1" presStyleIdx="0" presStyleCnt="4"/>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t="-31000" b="-31000"/>
          </a:stretch>
        </a:blipFill>
      </dgm:spPr>
    </dgm:pt>
    <dgm:pt modelId="{40DC7A18-EFC1-49E7-9FA8-5A7B5B45B34E}" type="pres">
      <dgm:prSet presAssocID="{3ECD08C6-6CAE-4074-BA3C-5F4FBDF354AF}" presName="text" presStyleLbl="node1" presStyleIdx="0" presStyleCnt="4">
        <dgm:presLayoutVars>
          <dgm:bulletEnabled val="1"/>
        </dgm:presLayoutVars>
      </dgm:prSet>
      <dgm:spPr/>
    </dgm:pt>
    <dgm:pt modelId="{8E022267-3821-4BEC-9CA0-61508940947B}" type="pres">
      <dgm:prSet presAssocID="{10DD2961-E95A-4785-9E28-68AEF716260B}" presName="spacer" presStyleCnt="0"/>
      <dgm:spPr/>
    </dgm:pt>
    <dgm:pt modelId="{1E1A45B9-6DBA-4B23-B2CE-EC83C39E649F}" type="pres">
      <dgm:prSet presAssocID="{41762DC0-7639-4062-8EE1-5CC2974975C6}" presName="comp" presStyleCnt="0"/>
      <dgm:spPr/>
    </dgm:pt>
    <dgm:pt modelId="{E1BB9225-31A2-4795-A8C5-8AB8B9E96E0D}" type="pres">
      <dgm:prSet presAssocID="{41762DC0-7639-4062-8EE1-5CC2974975C6}" presName="box" presStyleLbl="node1" presStyleIdx="1" presStyleCnt="4"/>
      <dgm:spPr/>
    </dgm:pt>
    <dgm:pt modelId="{CA31D6CF-D2C9-484D-B584-25D7D1CB514F}" type="pres">
      <dgm:prSet presAssocID="{41762DC0-7639-4062-8EE1-5CC2974975C6}" presName="img" presStyleLbl="fgImgPlac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t="-31000" b="-31000"/>
          </a:stretch>
        </a:blipFill>
      </dgm:spPr>
    </dgm:pt>
    <dgm:pt modelId="{F3C6E3DA-6FD7-4736-9E3A-0134B5E376B3}" type="pres">
      <dgm:prSet presAssocID="{41762DC0-7639-4062-8EE1-5CC2974975C6}" presName="text" presStyleLbl="node1" presStyleIdx="1" presStyleCnt="4">
        <dgm:presLayoutVars>
          <dgm:bulletEnabled val="1"/>
        </dgm:presLayoutVars>
      </dgm:prSet>
      <dgm:spPr/>
    </dgm:pt>
    <dgm:pt modelId="{E20938B9-7CCE-4793-BD24-C10EBFA2B187}" type="pres">
      <dgm:prSet presAssocID="{5DAD5096-5835-4986-93B4-0CD8D330584E}" presName="spacer" presStyleCnt="0"/>
      <dgm:spPr/>
    </dgm:pt>
    <dgm:pt modelId="{CE0289AF-7006-4F7A-805C-CEBDABB9F703}" type="pres">
      <dgm:prSet presAssocID="{A03BC051-F818-426D-93FD-F5E0D11399E4}" presName="comp" presStyleCnt="0"/>
      <dgm:spPr/>
    </dgm:pt>
    <dgm:pt modelId="{AF803CBC-29A6-40AD-8B32-428AA3F256BD}" type="pres">
      <dgm:prSet presAssocID="{A03BC051-F818-426D-93FD-F5E0D11399E4}" presName="box" presStyleLbl="node1" presStyleIdx="2" presStyleCnt="4"/>
      <dgm:spPr/>
    </dgm:pt>
    <dgm:pt modelId="{766F6324-8C57-4EA5-9220-AF87FF3DF04F}" type="pres">
      <dgm:prSet presAssocID="{A03BC051-F818-426D-93FD-F5E0D11399E4}" presName="img" presStyleLbl="fgImgPlace1" presStyleIdx="2" presStyleCnt="4"/>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t="-10000" b="-10000"/>
          </a:stretch>
        </a:blipFill>
      </dgm:spPr>
    </dgm:pt>
    <dgm:pt modelId="{74B75C00-D67C-4BA9-BABC-5564B6F45AC7}" type="pres">
      <dgm:prSet presAssocID="{A03BC051-F818-426D-93FD-F5E0D11399E4}" presName="text" presStyleLbl="node1" presStyleIdx="2" presStyleCnt="4">
        <dgm:presLayoutVars>
          <dgm:bulletEnabled val="1"/>
        </dgm:presLayoutVars>
      </dgm:prSet>
      <dgm:spPr/>
    </dgm:pt>
    <dgm:pt modelId="{6EE3792F-F528-451B-8AD1-0C3EC64C1040}" type="pres">
      <dgm:prSet presAssocID="{C1FD9781-D1EF-4319-96B2-835C614DFA04}" presName="spacer" presStyleCnt="0"/>
      <dgm:spPr/>
    </dgm:pt>
    <dgm:pt modelId="{AA59CD1D-9EA7-4B44-A285-BB318DE2AC5F}" type="pres">
      <dgm:prSet presAssocID="{AAA9FFB6-B73B-4144-9D60-BA0D3111CF04}" presName="comp" presStyleCnt="0"/>
      <dgm:spPr/>
    </dgm:pt>
    <dgm:pt modelId="{F0534140-2D1D-4166-A090-E47364204D24}" type="pres">
      <dgm:prSet presAssocID="{AAA9FFB6-B73B-4144-9D60-BA0D3111CF04}" presName="box" presStyleLbl="node1" presStyleIdx="3" presStyleCnt="4"/>
      <dgm:spPr/>
    </dgm:pt>
    <dgm:pt modelId="{714D5FF9-FBE3-4C0F-B6F9-9B954903A20B}" type="pres">
      <dgm:prSet presAssocID="{AAA9FFB6-B73B-4144-9D60-BA0D3111CF04}" presName="img" presStyleLbl="fgImgPlac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t="-26000" b="-26000"/>
          </a:stretch>
        </a:blipFill>
      </dgm:spPr>
    </dgm:pt>
    <dgm:pt modelId="{B8A6BE1F-CA28-4DF7-86A8-9258DE0605FF}" type="pres">
      <dgm:prSet presAssocID="{AAA9FFB6-B73B-4144-9D60-BA0D3111CF04}" presName="text" presStyleLbl="node1" presStyleIdx="3" presStyleCnt="4">
        <dgm:presLayoutVars>
          <dgm:bulletEnabled val="1"/>
        </dgm:presLayoutVars>
      </dgm:prSet>
      <dgm:spPr/>
    </dgm:pt>
  </dgm:ptLst>
  <dgm:cxnLst>
    <dgm:cxn modelId="{B5F4DB5B-C44F-473C-9F50-C867F95776E1}" type="presOf" srcId="{A03BC051-F818-426D-93FD-F5E0D11399E4}" destId="{AF803CBC-29A6-40AD-8B32-428AA3F256BD}" srcOrd="0" destOrd="0" presId="urn:microsoft.com/office/officeart/2005/8/layout/vList4"/>
    <dgm:cxn modelId="{42325E42-31EC-4E3C-B90E-D656B77D21ED}" type="presOf" srcId="{41762DC0-7639-4062-8EE1-5CC2974975C6}" destId="{F3C6E3DA-6FD7-4736-9E3A-0134B5E376B3}" srcOrd="1" destOrd="0" presId="urn:microsoft.com/office/officeart/2005/8/layout/vList4"/>
    <dgm:cxn modelId="{ECE72A4E-46F3-4CD9-BF59-AC771C3DABAB}" type="presOf" srcId="{41762DC0-7639-4062-8EE1-5CC2974975C6}" destId="{E1BB9225-31A2-4795-A8C5-8AB8B9E96E0D}" srcOrd="0" destOrd="0" presId="urn:microsoft.com/office/officeart/2005/8/layout/vList4"/>
    <dgm:cxn modelId="{6ADA9B4E-3E32-482E-A9E9-3FBF7AA3B409}" type="presOf" srcId="{AAA9FFB6-B73B-4144-9D60-BA0D3111CF04}" destId="{F0534140-2D1D-4166-A090-E47364204D24}" srcOrd="0" destOrd="0" presId="urn:microsoft.com/office/officeart/2005/8/layout/vList4"/>
    <dgm:cxn modelId="{D3F30977-6435-41A5-80BF-5C7A0DDE3708}" srcId="{4D31C303-D1C4-4540-A842-B6E47394CE50}" destId="{A03BC051-F818-426D-93FD-F5E0D11399E4}" srcOrd="2" destOrd="0" parTransId="{207FF613-0571-4E1B-B4A3-AC2EC7A61DA3}" sibTransId="{C1FD9781-D1EF-4319-96B2-835C614DFA04}"/>
    <dgm:cxn modelId="{223FAF77-03C1-4E29-9166-82E5FA22559B}" type="presOf" srcId="{3ECD08C6-6CAE-4074-BA3C-5F4FBDF354AF}" destId="{E0F42431-5BEE-48BB-8A6D-571E80EA83CB}" srcOrd="0" destOrd="0" presId="urn:microsoft.com/office/officeart/2005/8/layout/vList4"/>
    <dgm:cxn modelId="{87E68B95-351B-4CC5-B3F4-FA35E3E29652}" srcId="{4D31C303-D1C4-4540-A842-B6E47394CE50}" destId="{AAA9FFB6-B73B-4144-9D60-BA0D3111CF04}" srcOrd="3" destOrd="0" parTransId="{5529B354-C6A3-4212-BF27-EE875653EA23}" sibTransId="{E6F847FB-541A-45A5-A65C-6C3D6C900A96}"/>
    <dgm:cxn modelId="{3C6F78A3-2529-4AFB-B0F0-5019151A7F56}" type="presOf" srcId="{AAA9FFB6-B73B-4144-9D60-BA0D3111CF04}" destId="{B8A6BE1F-CA28-4DF7-86A8-9258DE0605FF}" srcOrd="1" destOrd="0" presId="urn:microsoft.com/office/officeart/2005/8/layout/vList4"/>
    <dgm:cxn modelId="{77B491A5-BC65-483B-ABE5-3B8E98D0FDAA}" type="presOf" srcId="{3ECD08C6-6CAE-4074-BA3C-5F4FBDF354AF}" destId="{40DC7A18-EFC1-49E7-9FA8-5A7B5B45B34E}" srcOrd="1" destOrd="0" presId="urn:microsoft.com/office/officeart/2005/8/layout/vList4"/>
    <dgm:cxn modelId="{C3C450BF-4D03-48BA-81DC-1F963D89C93F}" type="presOf" srcId="{A03BC051-F818-426D-93FD-F5E0D11399E4}" destId="{74B75C00-D67C-4BA9-BABC-5564B6F45AC7}" srcOrd="1" destOrd="0" presId="urn:microsoft.com/office/officeart/2005/8/layout/vList4"/>
    <dgm:cxn modelId="{80B10DD3-86A8-491B-8F0A-A8F8F4EDBAB1}" srcId="{4D31C303-D1C4-4540-A842-B6E47394CE50}" destId="{3ECD08C6-6CAE-4074-BA3C-5F4FBDF354AF}" srcOrd="0" destOrd="0" parTransId="{49893F83-6AAD-48B6-9C8B-E861460CCAF4}" sibTransId="{10DD2961-E95A-4785-9E28-68AEF716260B}"/>
    <dgm:cxn modelId="{D8F40FDC-C94B-449E-92C3-66F27478DE11}" type="presOf" srcId="{4D31C303-D1C4-4540-A842-B6E47394CE50}" destId="{CFF57CA9-6729-4E55-97E1-D81D6CDB93D1}" srcOrd="0" destOrd="0" presId="urn:microsoft.com/office/officeart/2005/8/layout/vList4"/>
    <dgm:cxn modelId="{BADA12DC-87AB-4681-A6E2-57CEB4AAE726}" srcId="{4D31C303-D1C4-4540-A842-B6E47394CE50}" destId="{41762DC0-7639-4062-8EE1-5CC2974975C6}" srcOrd="1" destOrd="0" parTransId="{5D648E7C-F351-4223-A08F-3E3DAF01321B}" sibTransId="{5DAD5096-5835-4986-93B4-0CD8D330584E}"/>
    <dgm:cxn modelId="{215EC1C4-EE5C-4075-9050-3387863FF710}" type="presParOf" srcId="{CFF57CA9-6729-4E55-97E1-D81D6CDB93D1}" destId="{447E9963-DC75-498E-9094-2ADD4520914D}" srcOrd="0" destOrd="0" presId="urn:microsoft.com/office/officeart/2005/8/layout/vList4"/>
    <dgm:cxn modelId="{66E3208B-4227-43C3-B35F-EBCDFF900B72}" type="presParOf" srcId="{447E9963-DC75-498E-9094-2ADD4520914D}" destId="{E0F42431-5BEE-48BB-8A6D-571E80EA83CB}" srcOrd="0" destOrd="0" presId="urn:microsoft.com/office/officeart/2005/8/layout/vList4"/>
    <dgm:cxn modelId="{D4B02898-C775-4019-B054-F42AC9EAACB4}" type="presParOf" srcId="{447E9963-DC75-498E-9094-2ADD4520914D}" destId="{54974A2D-4685-463B-8D03-C3A41113DF4D}" srcOrd="1" destOrd="0" presId="urn:microsoft.com/office/officeart/2005/8/layout/vList4"/>
    <dgm:cxn modelId="{E76E0C67-347B-43AF-8D34-0BE8C7D354AF}" type="presParOf" srcId="{447E9963-DC75-498E-9094-2ADD4520914D}" destId="{40DC7A18-EFC1-49E7-9FA8-5A7B5B45B34E}" srcOrd="2" destOrd="0" presId="urn:microsoft.com/office/officeart/2005/8/layout/vList4"/>
    <dgm:cxn modelId="{1830D7BA-862A-4772-B1B9-1E1E47C2E439}" type="presParOf" srcId="{CFF57CA9-6729-4E55-97E1-D81D6CDB93D1}" destId="{8E022267-3821-4BEC-9CA0-61508940947B}" srcOrd="1" destOrd="0" presId="urn:microsoft.com/office/officeart/2005/8/layout/vList4"/>
    <dgm:cxn modelId="{4C2E41A6-852D-44FB-9826-E7A995418AC0}" type="presParOf" srcId="{CFF57CA9-6729-4E55-97E1-D81D6CDB93D1}" destId="{1E1A45B9-6DBA-4B23-B2CE-EC83C39E649F}" srcOrd="2" destOrd="0" presId="urn:microsoft.com/office/officeart/2005/8/layout/vList4"/>
    <dgm:cxn modelId="{397FBC5E-6CCD-489C-8578-9BC681E3FBBB}" type="presParOf" srcId="{1E1A45B9-6DBA-4B23-B2CE-EC83C39E649F}" destId="{E1BB9225-31A2-4795-A8C5-8AB8B9E96E0D}" srcOrd="0" destOrd="0" presId="urn:microsoft.com/office/officeart/2005/8/layout/vList4"/>
    <dgm:cxn modelId="{8E6D8EAF-3440-46BB-A848-3A1278BD8BD7}" type="presParOf" srcId="{1E1A45B9-6DBA-4B23-B2CE-EC83C39E649F}" destId="{CA31D6CF-D2C9-484D-B584-25D7D1CB514F}" srcOrd="1" destOrd="0" presId="urn:microsoft.com/office/officeart/2005/8/layout/vList4"/>
    <dgm:cxn modelId="{190F0E43-9D5C-4BEB-8A27-D5692E00AEDD}" type="presParOf" srcId="{1E1A45B9-6DBA-4B23-B2CE-EC83C39E649F}" destId="{F3C6E3DA-6FD7-4736-9E3A-0134B5E376B3}" srcOrd="2" destOrd="0" presId="urn:microsoft.com/office/officeart/2005/8/layout/vList4"/>
    <dgm:cxn modelId="{02926E60-261C-4F41-813A-12BA8FE8DD62}" type="presParOf" srcId="{CFF57CA9-6729-4E55-97E1-D81D6CDB93D1}" destId="{E20938B9-7CCE-4793-BD24-C10EBFA2B187}" srcOrd="3" destOrd="0" presId="urn:microsoft.com/office/officeart/2005/8/layout/vList4"/>
    <dgm:cxn modelId="{7507AF6D-CA79-41F2-B98E-EBD41521DFAC}" type="presParOf" srcId="{CFF57CA9-6729-4E55-97E1-D81D6CDB93D1}" destId="{CE0289AF-7006-4F7A-805C-CEBDABB9F703}" srcOrd="4" destOrd="0" presId="urn:microsoft.com/office/officeart/2005/8/layout/vList4"/>
    <dgm:cxn modelId="{0D95DBFC-E172-4E1A-9691-643DF47856D2}" type="presParOf" srcId="{CE0289AF-7006-4F7A-805C-CEBDABB9F703}" destId="{AF803CBC-29A6-40AD-8B32-428AA3F256BD}" srcOrd="0" destOrd="0" presId="urn:microsoft.com/office/officeart/2005/8/layout/vList4"/>
    <dgm:cxn modelId="{331849CB-15F9-4F02-9480-06D6A69AC39E}" type="presParOf" srcId="{CE0289AF-7006-4F7A-805C-CEBDABB9F703}" destId="{766F6324-8C57-4EA5-9220-AF87FF3DF04F}" srcOrd="1" destOrd="0" presId="urn:microsoft.com/office/officeart/2005/8/layout/vList4"/>
    <dgm:cxn modelId="{C7BBB428-2D7B-4D34-89B3-C2E0A2F993E0}" type="presParOf" srcId="{CE0289AF-7006-4F7A-805C-CEBDABB9F703}" destId="{74B75C00-D67C-4BA9-BABC-5564B6F45AC7}" srcOrd="2" destOrd="0" presId="urn:microsoft.com/office/officeart/2005/8/layout/vList4"/>
    <dgm:cxn modelId="{646C1429-49F6-48E6-8E9D-74CD55A5560B}" type="presParOf" srcId="{CFF57CA9-6729-4E55-97E1-D81D6CDB93D1}" destId="{6EE3792F-F528-451B-8AD1-0C3EC64C1040}" srcOrd="5" destOrd="0" presId="urn:microsoft.com/office/officeart/2005/8/layout/vList4"/>
    <dgm:cxn modelId="{EE3DCBCD-D0A8-4F09-8922-84BC5BB6B56E}" type="presParOf" srcId="{CFF57CA9-6729-4E55-97E1-D81D6CDB93D1}" destId="{AA59CD1D-9EA7-4B44-A285-BB318DE2AC5F}" srcOrd="6" destOrd="0" presId="urn:microsoft.com/office/officeart/2005/8/layout/vList4"/>
    <dgm:cxn modelId="{3C0343EA-0AD3-47E7-81AA-9473ACDF805F}" type="presParOf" srcId="{AA59CD1D-9EA7-4B44-A285-BB318DE2AC5F}" destId="{F0534140-2D1D-4166-A090-E47364204D24}" srcOrd="0" destOrd="0" presId="urn:microsoft.com/office/officeart/2005/8/layout/vList4"/>
    <dgm:cxn modelId="{E077AE1D-E210-469E-904A-965489707D13}" type="presParOf" srcId="{AA59CD1D-9EA7-4B44-A285-BB318DE2AC5F}" destId="{714D5FF9-FBE3-4C0F-B6F9-9B954903A20B}" srcOrd="1" destOrd="0" presId="urn:microsoft.com/office/officeart/2005/8/layout/vList4"/>
    <dgm:cxn modelId="{0F52CAD1-8EC1-47A4-A90A-20F2AEC167E1}" type="presParOf" srcId="{AA59CD1D-9EA7-4B44-A285-BB318DE2AC5F}" destId="{B8A6BE1F-CA28-4DF7-86A8-9258DE0605F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824AD-B81A-4D5A-BEE4-03095A6B1A63}" type="doc">
      <dgm:prSet loTypeId="urn:microsoft.com/office/officeart/2016/7/layout/HorizontalActionList" loCatId="List" qsTypeId="urn:microsoft.com/office/officeart/2005/8/quickstyle/simple4" qsCatId="simple" csTypeId="urn:microsoft.com/office/officeart/2005/8/colors/colorful1" csCatId="colorful" phldr="1"/>
      <dgm:spPr/>
      <dgm:t>
        <a:bodyPr/>
        <a:lstStyle/>
        <a:p>
          <a:endParaRPr lang="en-US"/>
        </a:p>
      </dgm:t>
    </dgm:pt>
    <dgm:pt modelId="{B468BE61-C3A6-4740-AFE7-CA7727E63AED}">
      <dgm:prSet/>
      <dgm:spPr/>
      <dgm:t>
        <a:bodyPr/>
        <a:lstStyle/>
        <a:p>
          <a:r>
            <a:rPr lang="en-US" dirty="0"/>
            <a:t>Basics</a:t>
          </a:r>
        </a:p>
      </dgm:t>
    </dgm:pt>
    <dgm:pt modelId="{F2E8523D-CA87-4B22-9B8A-270998D4766E}" type="parTrans" cxnId="{C87FCC23-6F69-49BA-B7C6-C9D69C48E3BE}">
      <dgm:prSet/>
      <dgm:spPr/>
      <dgm:t>
        <a:bodyPr/>
        <a:lstStyle/>
        <a:p>
          <a:endParaRPr lang="en-US"/>
        </a:p>
      </dgm:t>
    </dgm:pt>
    <dgm:pt modelId="{FEFB7315-EBF8-437E-8949-ED415EB1867B}" type="sibTrans" cxnId="{C87FCC23-6F69-49BA-B7C6-C9D69C48E3BE}">
      <dgm:prSet/>
      <dgm:spPr/>
      <dgm:t>
        <a:bodyPr/>
        <a:lstStyle/>
        <a:p>
          <a:endParaRPr lang="en-US"/>
        </a:p>
      </dgm:t>
    </dgm:pt>
    <dgm:pt modelId="{AFA1BEB3-A0A6-448D-A2CB-BE95A38984C2}">
      <dgm:prSet/>
      <dgm:spPr/>
      <dgm:t>
        <a:bodyPr/>
        <a:lstStyle/>
        <a:p>
          <a:r>
            <a:rPr lang="en-US"/>
            <a:t>Start with the major six</a:t>
          </a:r>
        </a:p>
      </dgm:t>
    </dgm:pt>
    <dgm:pt modelId="{E94D8A0C-C92D-4FA2-BC1D-0F290315499D}" type="parTrans" cxnId="{407F7373-F059-410D-9C92-211960F93353}">
      <dgm:prSet/>
      <dgm:spPr/>
      <dgm:t>
        <a:bodyPr/>
        <a:lstStyle/>
        <a:p>
          <a:endParaRPr lang="en-US"/>
        </a:p>
      </dgm:t>
    </dgm:pt>
    <dgm:pt modelId="{09FC1B74-63FE-4DA6-A228-C5BBEC84D7E4}" type="sibTrans" cxnId="{407F7373-F059-410D-9C92-211960F93353}">
      <dgm:prSet/>
      <dgm:spPr/>
      <dgm:t>
        <a:bodyPr/>
        <a:lstStyle/>
        <a:p>
          <a:endParaRPr lang="en-US"/>
        </a:p>
      </dgm:t>
    </dgm:pt>
    <dgm:pt modelId="{403434BE-C824-4D6F-9CC1-F2B6B4AD53B3}">
      <dgm:prSet/>
      <dgm:spPr/>
      <dgm:t>
        <a:bodyPr/>
        <a:lstStyle/>
        <a:p>
          <a:r>
            <a:rPr lang="en-US" dirty="0"/>
            <a:t>who</a:t>
          </a:r>
        </a:p>
      </dgm:t>
    </dgm:pt>
    <dgm:pt modelId="{599490C6-145C-4FE8-A5D5-1BE580E959CD}" type="parTrans" cxnId="{91BA7B2E-C0F0-4D42-A376-6BAF91C17874}">
      <dgm:prSet/>
      <dgm:spPr/>
      <dgm:t>
        <a:bodyPr/>
        <a:lstStyle/>
        <a:p>
          <a:endParaRPr lang="en-US"/>
        </a:p>
      </dgm:t>
    </dgm:pt>
    <dgm:pt modelId="{3C5AE8BA-7FFC-490F-A2EE-1C38615EDAC2}" type="sibTrans" cxnId="{91BA7B2E-C0F0-4D42-A376-6BAF91C17874}">
      <dgm:prSet/>
      <dgm:spPr/>
      <dgm:t>
        <a:bodyPr/>
        <a:lstStyle/>
        <a:p>
          <a:endParaRPr lang="en-US"/>
        </a:p>
      </dgm:t>
    </dgm:pt>
    <dgm:pt modelId="{F4844B57-0DFB-4EA4-802B-290F586812D1}">
      <dgm:prSet/>
      <dgm:spPr/>
      <dgm:t>
        <a:bodyPr/>
        <a:lstStyle/>
        <a:p>
          <a:r>
            <a:rPr lang="en-US"/>
            <a:t>what</a:t>
          </a:r>
        </a:p>
      </dgm:t>
    </dgm:pt>
    <dgm:pt modelId="{33B1F019-0D22-425C-8275-1276ABC38994}" type="parTrans" cxnId="{636E825C-E4D2-46AE-8B40-B07AE9038B8A}">
      <dgm:prSet/>
      <dgm:spPr/>
      <dgm:t>
        <a:bodyPr/>
        <a:lstStyle/>
        <a:p>
          <a:endParaRPr lang="en-US"/>
        </a:p>
      </dgm:t>
    </dgm:pt>
    <dgm:pt modelId="{3A3D0A33-52B6-4A4F-B462-884C65C362DB}" type="sibTrans" cxnId="{636E825C-E4D2-46AE-8B40-B07AE9038B8A}">
      <dgm:prSet/>
      <dgm:spPr/>
      <dgm:t>
        <a:bodyPr/>
        <a:lstStyle/>
        <a:p>
          <a:endParaRPr lang="en-US"/>
        </a:p>
      </dgm:t>
    </dgm:pt>
    <dgm:pt modelId="{AC4154D0-8D1B-4432-9EBA-47FAF0532FB0}">
      <dgm:prSet/>
      <dgm:spPr/>
      <dgm:t>
        <a:bodyPr/>
        <a:lstStyle/>
        <a:p>
          <a:r>
            <a:rPr lang="en-US"/>
            <a:t>when</a:t>
          </a:r>
        </a:p>
      </dgm:t>
    </dgm:pt>
    <dgm:pt modelId="{0547A23C-027F-46CD-9075-7BF4A663E0E5}" type="parTrans" cxnId="{05556DA0-64B0-48A0-9B7C-25AF63113F43}">
      <dgm:prSet/>
      <dgm:spPr/>
      <dgm:t>
        <a:bodyPr/>
        <a:lstStyle/>
        <a:p>
          <a:endParaRPr lang="en-US"/>
        </a:p>
      </dgm:t>
    </dgm:pt>
    <dgm:pt modelId="{E6689328-4C78-4C84-9427-D482A0ECDC26}" type="sibTrans" cxnId="{05556DA0-64B0-48A0-9B7C-25AF63113F43}">
      <dgm:prSet/>
      <dgm:spPr/>
      <dgm:t>
        <a:bodyPr/>
        <a:lstStyle/>
        <a:p>
          <a:endParaRPr lang="en-US"/>
        </a:p>
      </dgm:t>
    </dgm:pt>
    <dgm:pt modelId="{E6688F24-EA96-474E-8C16-08E978C5EC33}">
      <dgm:prSet/>
      <dgm:spPr/>
      <dgm:t>
        <a:bodyPr/>
        <a:lstStyle/>
        <a:p>
          <a:r>
            <a:rPr lang="en-US" dirty="0"/>
            <a:t>where </a:t>
          </a:r>
        </a:p>
      </dgm:t>
    </dgm:pt>
    <dgm:pt modelId="{CC47D8B5-22BD-411C-8805-9C078CFC6831}" type="parTrans" cxnId="{AED73F49-BF29-4874-AB50-7036C974DDC9}">
      <dgm:prSet/>
      <dgm:spPr/>
      <dgm:t>
        <a:bodyPr/>
        <a:lstStyle/>
        <a:p>
          <a:endParaRPr lang="en-US"/>
        </a:p>
      </dgm:t>
    </dgm:pt>
    <dgm:pt modelId="{1CD8CD5C-EFF8-4CF6-89A3-30E50946B25A}" type="sibTrans" cxnId="{AED73F49-BF29-4874-AB50-7036C974DDC9}">
      <dgm:prSet/>
      <dgm:spPr/>
      <dgm:t>
        <a:bodyPr/>
        <a:lstStyle/>
        <a:p>
          <a:endParaRPr lang="en-US"/>
        </a:p>
      </dgm:t>
    </dgm:pt>
    <dgm:pt modelId="{9410D04D-A342-4EC6-89C7-B3C6B4FEC6E7}">
      <dgm:prSet/>
      <dgm:spPr/>
      <dgm:t>
        <a:bodyPr/>
        <a:lstStyle/>
        <a:p>
          <a:r>
            <a:rPr lang="en-US"/>
            <a:t>why</a:t>
          </a:r>
        </a:p>
      </dgm:t>
    </dgm:pt>
    <dgm:pt modelId="{3A00BDB4-0704-4B56-B995-28F71B861FF0}" type="parTrans" cxnId="{63ADC14C-6DA9-447A-85D9-547F5AD094A2}">
      <dgm:prSet/>
      <dgm:spPr/>
      <dgm:t>
        <a:bodyPr/>
        <a:lstStyle/>
        <a:p>
          <a:endParaRPr lang="en-US"/>
        </a:p>
      </dgm:t>
    </dgm:pt>
    <dgm:pt modelId="{65613C6D-6317-44C0-9034-E93492F7ED48}" type="sibTrans" cxnId="{63ADC14C-6DA9-447A-85D9-547F5AD094A2}">
      <dgm:prSet/>
      <dgm:spPr/>
      <dgm:t>
        <a:bodyPr/>
        <a:lstStyle/>
        <a:p>
          <a:endParaRPr lang="en-US"/>
        </a:p>
      </dgm:t>
    </dgm:pt>
    <dgm:pt modelId="{034A6F73-22E4-4188-9F87-22CE1F1DD40A}">
      <dgm:prSet/>
      <dgm:spPr/>
      <dgm:t>
        <a:bodyPr/>
        <a:lstStyle/>
        <a:p>
          <a:r>
            <a:rPr lang="en-US"/>
            <a:t>how</a:t>
          </a:r>
        </a:p>
      </dgm:t>
    </dgm:pt>
    <dgm:pt modelId="{BDD153D8-0655-4EC7-8066-2188145C5968}" type="parTrans" cxnId="{E01C8D8B-5823-44F3-A8BA-A36ABF2796FF}">
      <dgm:prSet/>
      <dgm:spPr/>
      <dgm:t>
        <a:bodyPr/>
        <a:lstStyle/>
        <a:p>
          <a:endParaRPr lang="en-US"/>
        </a:p>
      </dgm:t>
    </dgm:pt>
    <dgm:pt modelId="{1A19B542-FEF4-4963-8590-25E5DA3AB009}" type="sibTrans" cxnId="{E01C8D8B-5823-44F3-A8BA-A36ABF2796FF}">
      <dgm:prSet/>
      <dgm:spPr/>
      <dgm:t>
        <a:bodyPr/>
        <a:lstStyle/>
        <a:p>
          <a:endParaRPr lang="en-US"/>
        </a:p>
      </dgm:t>
    </dgm:pt>
    <dgm:pt modelId="{5AAEECEB-E466-40FC-993A-D6B119ECB497}">
      <dgm:prSet/>
      <dgm:spPr/>
      <dgm:t>
        <a:bodyPr/>
        <a:lstStyle/>
        <a:p>
          <a:r>
            <a:rPr lang="en-US" dirty="0"/>
            <a:t>Try!</a:t>
          </a:r>
        </a:p>
      </dgm:t>
    </dgm:pt>
    <dgm:pt modelId="{353C852F-B9E8-4555-AA24-904D5EC0F0DB}" type="parTrans" cxnId="{368B8826-E7A6-4C04-97CC-5F04967B2FF5}">
      <dgm:prSet/>
      <dgm:spPr/>
      <dgm:t>
        <a:bodyPr/>
        <a:lstStyle/>
        <a:p>
          <a:endParaRPr lang="en-US"/>
        </a:p>
      </dgm:t>
    </dgm:pt>
    <dgm:pt modelId="{C4C98779-D835-4740-B142-45C299E02469}" type="sibTrans" cxnId="{368B8826-E7A6-4C04-97CC-5F04967B2FF5}">
      <dgm:prSet/>
      <dgm:spPr/>
      <dgm:t>
        <a:bodyPr/>
        <a:lstStyle/>
        <a:p>
          <a:endParaRPr lang="en-US"/>
        </a:p>
      </dgm:t>
    </dgm:pt>
    <dgm:pt modelId="{EC1AA23E-29AE-431E-AEA8-D9449EC5FCA7}">
      <dgm:prSet/>
      <dgm:spPr/>
      <dgm:t>
        <a:bodyPr/>
        <a:lstStyle/>
        <a:p>
          <a:r>
            <a:rPr lang="en-US" dirty="0"/>
            <a:t>Whether or not you know the answer isn’t important right now</a:t>
          </a:r>
        </a:p>
      </dgm:t>
    </dgm:pt>
    <dgm:pt modelId="{E2D4D1BB-A6CF-465D-A389-472B7101B1DD}" type="parTrans" cxnId="{788CFF9E-0C91-4BDC-BF28-CF63FEB05481}">
      <dgm:prSet/>
      <dgm:spPr/>
      <dgm:t>
        <a:bodyPr/>
        <a:lstStyle/>
        <a:p>
          <a:endParaRPr lang="en-US"/>
        </a:p>
      </dgm:t>
    </dgm:pt>
    <dgm:pt modelId="{DB0801A7-7ECC-45D5-A0FB-57EE646F01FB}" type="sibTrans" cxnId="{788CFF9E-0C91-4BDC-BF28-CF63FEB05481}">
      <dgm:prSet/>
      <dgm:spPr/>
      <dgm:t>
        <a:bodyPr/>
        <a:lstStyle/>
        <a:p>
          <a:endParaRPr lang="en-US"/>
        </a:p>
      </dgm:t>
    </dgm:pt>
    <dgm:pt modelId="{7D59F1BC-CDC4-4C18-AC5D-37F2597ACA6B}">
      <dgm:prSet/>
      <dgm:spPr/>
      <dgm:t>
        <a:bodyPr/>
        <a:lstStyle/>
        <a:p>
          <a:r>
            <a:rPr lang="en-US" dirty="0"/>
            <a:t>Don’t worry</a:t>
          </a:r>
        </a:p>
      </dgm:t>
    </dgm:pt>
    <dgm:pt modelId="{81C7CB6A-877E-4360-B755-B091C0E77016}" type="parTrans" cxnId="{E1F048CC-908B-4C6A-A849-95D3B1A146D9}">
      <dgm:prSet/>
      <dgm:spPr/>
      <dgm:t>
        <a:bodyPr/>
        <a:lstStyle/>
        <a:p>
          <a:endParaRPr lang="en-US"/>
        </a:p>
      </dgm:t>
    </dgm:pt>
    <dgm:pt modelId="{10F39BBE-1D24-4261-9A11-6109B1352B1E}" type="sibTrans" cxnId="{E1F048CC-908B-4C6A-A849-95D3B1A146D9}">
      <dgm:prSet/>
      <dgm:spPr/>
      <dgm:t>
        <a:bodyPr/>
        <a:lstStyle/>
        <a:p>
          <a:endParaRPr lang="en-US"/>
        </a:p>
      </dgm:t>
    </dgm:pt>
    <dgm:pt modelId="{0FA8F7D0-D79B-4B8E-BFDF-2D878D68DF85}">
      <dgm:prSet/>
      <dgm:spPr/>
      <dgm:t>
        <a:bodyPr/>
        <a:lstStyle/>
        <a:p>
          <a:r>
            <a:rPr lang="en-US"/>
            <a:t>Don’t worry about staying on topic</a:t>
          </a:r>
        </a:p>
      </dgm:t>
    </dgm:pt>
    <dgm:pt modelId="{42003FF0-1BC1-408D-9A49-A8414CF0E811}" type="parTrans" cxnId="{72FF91FB-94E5-488D-82C0-6709193AF9E3}">
      <dgm:prSet/>
      <dgm:spPr/>
      <dgm:t>
        <a:bodyPr/>
        <a:lstStyle/>
        <a:p>
          <a:endParaRPr lang="en-US"/>
        </a:p>
      </dgm:t>
    </dgm:pt>
    <dgm:pt modelId="{40B11048-87E1-49D2-955C-93399FBD3486}" type="sibTrans" cxnId="{72FF91FB-94E5-488D-82C0-6709193AF9E3}">
      <dgm:prSet/>
      <dgm:spPr/>
      <dgm:t>
        <a:bodyPr/>
        <a:lstStyle/>
        <a:p>
          <a:endParaRPr lang="en-US"/>
        </a:p>
      </dgm:t>
    </dgm:pt>
    <dgm:pt modelId="{F1B4F080-8D33-4913-AFFC-76E8513912F6}">
      <dgm:prSet/>
      <dgm:spPr/>
      <dgm:t>
        <a:bodyPr/>
        <a:lstStyle/>
        <a:p>
          <a:r>
            <a:rPr lang="en-US"/>
            <a:t>Write first</a:t>
          </a:r>
        </a:p>
      </dgm:t>
    </dgm:pt>
    <dgm:pt modelId="{875A4A1C-EB55-4A9B-ACEC-B4FC933212A3}" type="parTrans" cxnId="{1E1E6177-86F0-4F91-BD0C-BB8836770688}">
      <dgm:prSet/>
      <dgm:spPr/>
      <dgm:t>
        <a:bodyPr/>
        <a:lstStyle/>
        <a:p>
          <a:endParaRPr lang="en-US"/>
        </a:p>
      </dgm:t>
    </dgm:pt>
    <dgm:pt modelId="{B396F466-0132-47F7-886F-393240618023}" type="sibTrans" cxnId="{1E1E6177-86F0-4F91-BD0C-BB8836770688}">
      <dgm:prSet/>
      <dgm:spPr/>
      <dgm:t>
        <a:bodyPr/>
        <a:lstStyle/>
        <a:p>
          <a:endParaRPr lang="en-US"/>
        </a:p>
      </dgm:t>
    </dgm:pt>
    <dgm:pt modelId="{CAF95624-2F9F-4A6B-B9DE-05AD634F142D}">
      <dgm:prSet/>
      <dgm:spPr/>
      <dgm:t>
        <a:bodyPr/>
        <a:lstStyle/>
        <a:p>
          <a:r>
            <a:rPr lang="en-US"/>
            <a:t>Edit later</a:t>
          </a:r>
        </a:p>
      </dgm:t>
    </dgm:pt>
    <dgm:pt modelId="{C6D54F6C-A5B2-446E-BC8A-FBFBBFE44BDE}" type="parTrans" cxnId="{60A308A2-ED2F-4DB3-BDAD-1F82AFD30BAB}">
      <dgm:prSet/>
      <dgm:spPr/>
      <dgm:t>
        <a:bodyPr/>
        <a:lstStyle/>
        <a:p>
          <a:endParaRPr lang="en-US"/>
        </a:p>
      </dgm:t>
    </dgm:pt>
    <dgm:pt modelId="{29EAD539-2D6E-407E-9639-2C912F994593}" type="sibTrans" cxnId="{60A308A2-ED2F-4DB3-BDAD-1F82AFD30BAB}">
      <dgm:prSet/>
      <dgm:spPr/>
      <dgm:t>
        <a:bodyPr/>
        <a:lstStyle/>
        <a:p>
          <a:endParaRPr lang="en-US"/>
        </a:p>
      </dgm:t>
    </dgm:pt>
    <dgm:pt modelId="{9F4EA1FB-1C36-4BDF-B712-F442E6C502B0}">
      <dgm:prSet/>
      <dgm:spPr/>
      <dgm:t>
        <a:bodyPr/>
        <a:lstStyle/>
        <a:p>
          <a:r>
            <a:rPr lang="en-US"/>
            <a:t>Stretch</a:t>
          </a:r>
        </a:p>
      </dgm:t>
    </dgm:pt>
    <dgm:pt modelId="{4A5F1953-B487-4856-AABF-2A317BE8FB9B}" type="parTrans" cxnId="{A107C145-1443-4AAE-9666-34212D5D5E0A}">
      <dgm:prSet/>
      <dgm:spPr/>
      <dgm:t>
        <a:bodyPr/>
        <a:lstStyle/>
        <a:p>
          <a:endParaRPr lang="en-US"/>
        </a:p>
      </dgm:t>
    </dgm:pt>
    <dgm:pt modelId="{D56490E4-E1CB-4B5B-8FC9-8AF8B72D29AF}" type="sibTrans" cxnId="{A107C145-1443-4AAE-9666-34212D5D5E0A}">
      <dgm:prSet/>
      <dgm:spPr/>
      <dgm:t>
        <a:bodyPr/>
        <a:lstStyle/>
        <a:p>
          <a:endParaRPr lang="en-US"/>
        </a:p>
      </dgm:t>
    </dgm:pt>
    <dgm:pt modelId="{B34A262A-8C1B-4994-8A98-8133A79A8D94}">
      <dgm:prSet/>
      <dgm:spPr/>
      <dgm:t>
        <a:bodyPr/>
        <a:lstStyle/>
        <a:p>
          <a:r>
            <a:rPr lang="en-US"/>
            <a:t>Stretch the limits of your imagination</a:t>
          </a:r>
        </a:p>
      </dgm:t>
    </dgm:pt>
    <dgm:pt modelId="{113504C9-8FF1-4267-BB3F-9D817EC9AD72}" type="parTrans" cxnId="{A8200031-360F-491E-8E57-EC4C48E3C394}">
      <dgm:prSet/>
      <dgm:spPr/>
      <dgm:t>
        <a:bodyPr/>
        <a:lstStyle/>
        <a:p>
          <a:endParaRPr lang="en-US"/>
        </a:p>
      </dgm:t>
    </dgm:pt>
    <dgm:pt modelId="{0EB1BA9B-FB24-43E4-85B5-A5909EBAFEB2}" type="sibTrans" cxnId="{A8200031-360F-491E-8E57-EC4C48E3C394}">
      <dgm:prSet/>
      <dgm:spPr/>
      <dgm:t>
        <a:bodyPr/>
        <a:lstStyle/>
        <a:p>
          <a:endParaRPr lang="en-US"/>
        </a:p>
      </dgm:t>
    </dgm:pt>
    <dgm:pt modelId="{7711D7C0-1931-4BF2-AFBC-535F337D52B9}" type="pres">
      <dgm:prSet presAssocID="{D08824AD-B81A-4D5A-BEE4-03095A6B1A63}" presName="Name0" presStyleCnt="0">
        <dgm:presLayoutVars>
          <dgm:dir/>
          <dgm:animLvl val="lvl"/>
          <dgm:resizeHandles val="exact"/>
        </dgm:presLayoutVars>
      </dgm:prSet>
      <dgm:spPr/>
    </dgm:pt>
    <dgm:pt modelId="{0E1D119B-C8B3-48F4-A522-F169F4C18553}" type="pres">
      <dgm:prSet presAssocID="{B468BE61-C3A6-4740-AFE7-CA7727E63AED}" presName="composite" presStyleCnt="0"/>
      <dgm:spPr/>
    </dgm:pt>
    <dgm:pt modelId="{2DF10EEB-F782-4F20-80B8-098ECB402440}" type="pres">
      <dgm:prSet presAssocID="{B468BE61-C3A6-4740-AFE7-CA7727E63AED}" presName="parTx" presStyleLbl="alignNode1" presStyleIdx="0" presStyleCnt="4">
        <dgm:presLayoutVars>
          <dgm:chMax val="0"/>
          <dgm:chPref val="0"/>
        </dgm:presLayoutVars>
      </dgm:prSet>
      <dgm:spPr/>
    </dgm:pt>
    <dgm:pt modelId="{664A3D6D-8E34-4183-99B4-2BFF46BC9522}" type="pres">
      <dgm:prSet presAssocID="{B468BE61-C3A6-4740-AFE7-CA7727E63AED}" presName="desTx" presStyleLbl="alignAccFollowNode1" presStyleIdx="0" presStyleCnt="4">
        <dgm:presLayoutVars/>
      </dgm:prSet>
      <dgm:spPr/>
    </dgm:pt>
    <dgm:pt modelId="{C192FBA6-8BED-4798-B414-4C52A45CC6DD}" type="pres">
      <dgm:prSet presAssocID="{FEFB7315-EBF8-437E-8949-ED415EB1867B}" presName="space" presStyleCnt="0"/>
      <dgm:spPr/>
    </dgm:pt>
    <dgm:pt modelId="{5D47273D-4A81-4C0C-A5DE-70893905291A}" type="pres">
      <dgm:prSet presAssocID="{5AAEECEB-E466-40FC-993A-D6B119ECB497}" presName="composite" presStyleCnt="0"/>
      <dgm:spPr/>
    </dgm:pt>
    <dgm:pt modelId="{7FFAF251-7294-4C12-BDC2-4EBE4370508E}" type="pres">
      <dgm:prSet presAssocID="{5AAEECEB-E466-40FC-993A-D6B119ECB497}" presName="parTx" presStyleLbl="alignNode1" presStyleIdx="1" presStyleCnt="4">
        <dgm:presLayoutVars>
          <dgm:chMax val="0"/>
          <dgm:chPref val="0"/>
        </dgm:presLayoutVars>
      </dgm:prSet>
      <dgm:spPr/>
    </dgm:pt>
    <dgm:pt modelId="{A68B3F6E-DDB7-43CC-991F-75801980725C}" type="pres">
      <dgm:prSet presAssocID="{5AAEECEB-E466-40FC-993A-D6B119ECB497}" presName="desTx" presStyleLbl="alignAccFollowNode1" presStyleIdx="1" presStyleCnt="4">
        <dgm:presLayoutVars/>
      </dgm:prSet>
      <dgm:spPr/>
    </dgm:pt>
    <dgm:pt modelId="{B92AF046-954F-4943-90DA-AAC602DA802B}" type="pres">
      <dgm:prSet presAssocID="{C4C98779-D835-4740-B142-45C299E02469}" presName="space" presStyleCnt="0"/>
      <dgm:spPr/>
    </dgm:pt>
    <dgm:pt modelId="{2F241139-34E6-42B3-811C-D582CDBC9D11}" type="pres">
      <dgm:prSet presAssocID="{7D59F1BC-CDC4-4C18-AC5D-37F2597ACA6B}" presName="composite" presStyleCnt="0"/>
      <dgm:spPr/>
    </dgm:pt>
    <dgm:pt modelId="{6F736FD2-1D1F-46D0-A9D6-6D9AE5A4E523}" type="pres">
      <dgm:prSet presAssocID="{7D59F1BC-CDC4-4C18-AC5D-37F2597ACA6B}" presName="parTx" presStyleLbl="alignNode1" presStyleIdx="2" presStyleCnt="4">
        <dgm:presLayoutVars>
          <dgm:chMax val="0"/>
          <dgm:chPref val="0"/>
        </dgm:presLayoutVars>
      </dgm:prSet>
      <dgm:spPr/>
    </dgm:pt>
    <dgm:pt modelId="{0BE5008E-263A-46DA-AE36-0880150A9D92}" type="pres">
      <dgm:prSet presAssocID="{7D59F1BC-CDC4-4C18-AC5D-37F2597ACA6B}" presName="desTx" presStyleLbl="alignAccFollowNode1" presStyleIdx="2" presStyleCnt="4">
        <dgm:presLayoutVars/>
      </dgm:prSet>
      <dgm:spPr/>
    </dgm:pt>
    <dgm:pt modelId="{DA2A5723-6B55-4B02-BBAF-572AB4C07EE6}" type="pres">
      <dgm:prSet presAssocID="{10F39BBE-1D24-4261-9A11-6109B1352B1E}" presName="space" presStyleCnt="0"/>
      <dgm:spPr/>
    </dgm:pt>
    <dgm:pt modelId="{6236A368-8C6F-4EBA-B414-213E0E78934C}" type="pres">
      <dgm:prSet presAssocID="{9F4EA1FB-1C36-4BDF-B712-F442E6C502B0}" presName="composite" presStyleCnt="0"/>
      <dgm:spPr/>
    </dgm:pt>
    <dgm:pt modelId="{F3503B6D-E4EF-4D6E-A292-6F7985CCE8E0}" type="pres">
      <dgm:prSet presAssocID="{9F4EA1FB-1C36-4BDF-B712-F442E6C502B0}" presName="parTx" presStyleLbl="alignNode1" presStyleIdx="3" presStyleCnt="4">
        <dgm:presLayoutVars>
          <dgm:chMax val="0"/>
          <dgm:chPref val="0"/>
        </dgm:presLayoutVars>
      </dgm:prSet>
      <dgm:spPr/>
    </dgm:pt>
    <dgm:pt modelId="{E3B23FA2-8055-42F3-8C23-33F32A6D4776}" type="pres">
      <dgm:prSet presAssocID="{9F4EA1FB-1C36-4BDF-B712-F442E6C502B0}" presName="desTx" presStyleLbl="alignAccFollowNode1" presStyleIdx="3" presStyleCnt="4">
        <dgm:presLayoutVars/>
      </dgm:prSet>
      <dgm:spPr/>
    </dgm:pt>
  </dgm:ptLst>
  <dgm:cxnLst>
    <dgm:cxn modelId="{C87FCC23-6F69-49BA-B7C6-C9D69C48E3BE}" srcId="{D08824AD-B81A-4D5A-BEE4-03095A6B1A63}" destId="{B468BE61-C3A6-4740-AFE7-CA7727E63AED}" srcOrd="0" destOrd="0" parTransId="{F2E8523D-CA87-4B22-9B8A-270998D4766E}" sibTransId="{FEFB7315-EBF8-437E-8949-ED415EB1867B}"/>
    <dgm:cxn modelId="{368B8826-E7A6-4C04-97CC-5F04967B2FF5}" srcId="{D08824AD-B81A-4D5A-BEE4-03095A6B1A63}" destId="{5AAEECEB-E466-40FC-993A-D6B119ECB497}" srcOrd="1" destOrd="0" parTransId="{353C852F-B9E8-4555-AA24-904D5EC0F0DB}" sibTransId="{C4C98779-D835-4740-B142-45C299E02469}"/>
    <dgm:cxn modelId="{ABBB322D-6477-4775-98EE-49B5A829215E}" type="presOf" srcId="{B34A262A-8C1B-4994-8A98-8133A79A8D94}" destId="{E3B23FA2-8055-42F3-8C23-33F32A6D4776}" srcOrd="0" destOrd="0" presId="urn:microsoft.com/office/officeart/2016/7/layout/HorizontalActionList"/>
    <dgm:cxn modelId="{91BA7B2E-C0F0-4D42-A376-6BAF91C17874}" srcId="{AFA1BEB3-A0A6-448D-A2CB-BE95A38984C2}" destId="{403434BE-C824-4D6F-9CC1-F2B6B4AD53B3}" srcOrd="0" destOrd="0" parTransId="{599490C6-145C-4FE8-A5D5-1BE580E959CD}" sibTransId="{3C5AE8BA-7FFC-490F-A2EE-1C38615EDAC2}"/>
    <dgm:cxn modelId="{A8200031-360F-491E-8E57-EC4C48E3C394}" srcId="{9F4EA1FB-1C36-4BDF-B712-F442E6C502B0}" destId="{B34A262A-8C1B-4994-8A98-8133A79A8D94}" srcOrd="0" destOrd="0" parTransId="{113504C9-8FF1-4267-BB3F-9D817EC9AD72}" sibTransId="{0EB1BA9B-FB24-43E4-85B5-A5909EBAFEB2}"/>
    <dgm:cxn modelId="{41043638-BE51-4049-AEFF-67D2039B6E6A}" type="presOf" srcId="{D08824AD-B81A-4D5A-BEE4-03095A6B1A63}" destId="{7711D7C0-1931-4BF2-AFBC-535F337D52B9}" srcOrd="0" destOrd="0" presId="urn:microsoft.com/office/officeart/2016/7/layout/HorizontalActionList"/>
    <dgm:cxn modelId="{636E825C-E4D2-46AE-8B40-B07AE9038B8A}" srcId="{AFA1BEB3-A0A6-448D-A2CB-BE95A38984C2}" destId="{F4844B57-0DFB-4EA4-802B-290F586812D1}" srcOrd="1" destOrd="0" parTransId="{33B1F019-0D22-425C-8275-1276ABC38994}" sibTransId="{3A3D0A33-52B6-4A4F-B462-884C65C362DB}"/>
    <dgm:cxn modelId="{A107C145-1443-4AAE-9666-34212D5D5E0A}" srcId="{D08824AD-B81A-4D5A-BEE4-03095A6B1A63}" destId="{9F4EA1FB-1C36-4BDF-B712-F442E6C502B0}" srcOrd="3" destOrd="0" parTransId="{4A5F1953-B487-4856-AABF-2A317BE8FB9B}" sibTransId="{D56490E4-E1CB-4B5B-8FC9-8AF8B72D29AF}"/>
    <dgm:cxn modelId="{F8E55C48-521C-4A4F-B43F-9A966550579C}" type="presOf" srcId="{403434BE-C824-4D6F-9CC1-F2B6B4AD53B3}" destId="{664A3D6D-8E34-4183-99B4-2BFF46BC9522}" srcOrd="0" destOrd="1" presId="urn:microsoft.com/office/officeart/2016/7/layout/HorizontalActionList"/>
    <dgm:cxn modelId="{AED73F49-BF29-4874-AB50-7036C974DDC9}" srcId="{AFA1BEB3-A0A6-448D-A2CB-BE95A38984C2}" destId="{E6688F24-EA96-474E-8C16-08E978C5EC33}" srcOrd="3" destOrd="0" parTransId="{CC47D8B5-22BD-411C-8805-9C078CFC6831}" sibTransId="{1CD8CD5C-EFF8-4CF6-89A3-30E50946B25A}"/>
    <dgm:cxn modelId="{0826656A-28BD-4852-995F-FE3445650F7D}" type="presOf" srcId="{7D59F1BC-CDC4-4C18-AC5D-37F2597ACA6B}" destId="{6F736FD2-1D1F-46D0-A9D6-6D9AE5A4E523}" srcOrd="0" destOrd="0" presId="urn:microsoft.com/office/officeart/2016/7/layout/HorizontalActionList"/>
    <dgm:cxn modelId="{63ADC14C-6DA9-447A-85D9-547F5AD094A2}" srcId="{AFA1BEB3-A0A6-448D-A2CB-BE95A38984C2}" destId="{9410D04D-A342-4EC6-89C7-B3C6B4FEC6E7}" srcOrd="4" destOrd="0" parTransId="{3A00BDB4-0704-4B56-B995-28F71B861FF0}" sibTransId="{65613C6D-6317-44C0-9034-E93492F7ED48}"/>
    <dgm:cxn modelId="{407F7373-F059-410D-9C92-211960F93353}" srcId="{B468BE61-C3A6-4740-AFE7-CA7727E63AED}" destId="{AFA1BEB3-A0A6-448D-A2CB-BE95A38984C2}" srcOrd="0" destOrd="0" parTransId="{E94D8A0C-C92D-4FA2-BC1D-0F290315499D}" sibTransId="{09FC1B74-63FE-4DA6-A228-C5BBEC84D7E4}"/>
    <dgm:cxn modelId="{1E1E6177-86F0-4F91-BD0C-BB8836770688}" srcId="{0FA8F7D0-D79B-4B8E-BFDF-2D878D68DF85}" destId="{F1B4F080-8D33-4913-AFFC-76E8513912F6}" srcOrd="0" destOrd="0" parTransId="{875A4A1C-EB55-4A9B-ACEC-B4FC933212A3}" sibTransId="{B396F466-0132-47F7-886F-393240618023}"/>
    <dgm:cxn modelId="{E01C8D8B-5823-44F3-A8BA-A36ABF2796FF}" srcId="{AFA1BEB3-A0A6-448D-A2CB-BE95A38984C2}" destId="{034A6F73-22E4-4188-9F87-22CE1F1DD40A}" srcOrd="5" destOrd="0" parTransId="{BDD153D8-0655-4EC7-8066-2188145C5968}" sibTransId="{1A19B542-FEF4-4963-8590-25E5DA3AB009}"/>
    <dgm:cxn modelId="{5FC03F95-F0E1-4003-BBDD-3BCC7108897E}" type="presOf" srcId="{F4844B57-0DFB-4EA4-802B-290F586812D1}" destId="{664A3D6D-8E34-4183-99B4-2BFF46BC9522}" srcOrd="0" destOrd="2" presId="urn:microsoft.com/office/officeart/2016/7/layout/HorizontalActionList"/>
    <dgm:cxn modelId="{0ED0B89C-0492-40D1-A92D-F3555AF41E9E}" type="presOf" srcId="{9410D04D-A342-4EC6-89C7-B3C6B4FEC6E7}" destId="{664A3D6D-8E34-4183-99B4-2BFF46BC9522}" srcOrd="0" destOrd="5" presId="urn:microsoft.com/office/officeart/2016/7/layout/HorizontalActionList"/>
    <dgm:cxn modelId="{788CFF9E-0C91-4BDC-BF28-CF63FEB05481}" srcId="{5AAEECEB-E466-40FC-993A-D6B119ECB497}" destId="{EC1AA23E-29AE-431E-AEA8-D9449EC5FCA7}" srcOrd="0" destOrd="0" parTransId="{E2D4D1BB-A6CF-465D-A389-472B7101B1DD}" sibTransId="{DB0801A7-7ECC-45D5-A0FB-57EE646F01FB}"/>
    <dgm:cxn modelId="{05556DA0-64B0-48A0-9B7C-25AF63113F43}" srcId="{AFA1BEB3-A0A6-448D-A2CB-BE95A38984C2}" destId="{AC4154D0-8D1B-4432-9EBA-47FAF0532FB0}" srcOrd="2" destOrd="0" parTransId="{0547A23C-027F-46CD-9075-7BF4A663E0E5}" sibTransId="{E6689328-4C78-4C84-9427-D482A0ECDC26}"/>
    <dgm:cxn modelId="{60A308A2-ED2F-4DB3-BDAD-1F82AFD30BAB}" srcId="{0FA8F7D0-D79B-4B8E-BFDF-2D878D68DF85}" destId="{CAF95624-2F9F-4A6B-B9DE-05AD634F142D}" srcOrd="1" destOrd="0" parTransId="{C6D54F6C-A5B2-446E-BC8A-FBFBBFE44BDE}" sibTransId="{29EAD539-2D6E-407E-9639-2C912F994593}"/>
    <dgm:cxn modelId="{FA691EBA-48FF-44CA-BDCF-3A47DD13E540}" type="presOf" srcId="{5AAEECEB-E466-40FC-993A-D6B119ECB497}" destId="{7FFAF251-7294-4C12-BDC2-4EBE4370508E}" srcOrd="0" destOrd="0" presId="urn:microsoft.com/office/officeart/2016/7/layout/HorizontalActionList"/>
    <dgm:cxn modelId="{F350BAC0-B644-4AF1-A46F-89C1AA93F9B7}" type="presOf" srcId="{0FA8F7D0-D79B-4B8E-BFDF-2D878D68DF85}" destId="{0BE5008E-263A-46DA-AE36-0880150A9D92}" srcOrd="0" destOrd="0" presId="urn:microsoft.com/office/officeart/2016/7/layout/HorizontalActionList"/>
    <dgm:cxn modelId="{C0B01DC3-AFA4-4873-9A57-1CA11C953449}" type="presOf" srcId="{F1B4F080-8D33-4913-AFFC-76E8513912F6}" destId="{0BE5008E-263A-46DA-AE36-0880150A9D92}" srcOrd="0" destOrd="1" presId="urn:microsoft.com/office/officeart/2016/7/layout/HorizontalActionList"/>
    <dgm:cxn modelId="{04FCBDC7-C95C-4E2E-885A-D2DA2FA699E3}" type="presOf" srcId="{CAF95624-2F9F-4A6B-B9DE-05AD634F142D}" destId="{0BE5008E-263A-46DA-AE36-0880150A9D92}" srcOrd="0" destOrd="2" presId="urn:microsoft.com/office/officeart/2016/7/layout/HorizontalActionList"/>
    <dgm:cxn modelId="{E1F048CC-908B-4C6A-A849-95D3B1A146D9}" srcId="{D08824AD-B81A-4D5A-BEE4-03095A6B1A63}" destId="{7D59F1BC-CDC4-4C18-AC5D-37F2597ACA6B}" srcOrd="2" destOrd="0" parTransId="{81C7CB6A-877E-4360-B755-B091C0E77016}" sibTransId="{10F39BBE-1D24-4261-9A11-6109B1352B1E}"/>
    <dgm:cxn modelId="{4DA747D6-425F-4EB2-9C64-99357F85CD8A}" type="presOf" srcId="{034A6F73-22E4-4188-9F87-22CE1F1DD40A}" destId="{664A3D6D-8E34-4183-99B4-2BFF46BC9522}" srcOrd="0" destOrd="6" presId="urn:microsoft.com/office/officeart/2016/7/layout/HorizontalActionList"/>
    <dgm:cxn modelId="{A32DA5D9-3BAD-4D77-AB97-EF70B724752A}" type="presOf" srcId="{B468BE61-C3A6-4740-AFE7-CA7727E63AED}" destId="{2DF10EEB-F782-4F20-80B8-098ECB402440}" srcOrd="0" destOrd="0" presId="urn:microsoft.com/office/officeart/2016/7/layout/HorizontalActionList"/>
    <dgm:cxn modelId="{A039B5E2-E9BA-4E11-B6A3-D67AF5E94AFE}" type="presOf" srcId="{E6688F24-EA96-474E-8C16-08E978C5EC33}" destId="{664A3D6D-8E34-4183-99B4-2BFF46BC9522}" srcOrd="0" destOrd="4" presId="urn:microsoft.com/office/officeart/2016/7/layout/HorizontalActionList"/>
    <dgm:cxn modelId="{0608DEF0-ACCD-487E-AF74-17167744CDD2}" type="presOf" srcId="{9F4EA1FB-1C36-4BDF-B712-F442E6C502B0}" destId="{F3503B6D-E4EF-4D6E-A292-6F7985CCE8E0}" srcOrd="0" destOrd="0" presId="urn:microsoft.com/office/officeart/2016/7/layout/HorizontalActionList"/>
    <dgm:cxn modelId="{DA2622F6-CE34-4998-9706-1DF077F252DD}" type="presOf" srcId="{AFA1BEB3-A0A6-448D-A2CB-BE95A38984C2}" destId="{664A3D6D-8E34-4183-99B4-2BFF46BC9522}" srcOrd="0" destOrd="0" presId="urn:microsoft.com/office/officeart/2016/7/layout/HorizontalActionList"/>
    <dgm:cxn modelId="{72FF91FB-94E5-488D-82C0-6709193AF9E3}" srcId="{7D59F1BC-CDC4-4C18-AC5D-37F2597ACA6B}" destId="{0FA8F7D0-D79B-4B8E-BFDF-2D878D68DF85}" srcOrd="0" destOrd="0" parTransId="{42003FF0-1BC1-408D-9A49-A8414CF0E811}" sibTransId="{40B11048-87E1-49D2-955C-93399FBD3486}"/>
    <dgm:cxn modelId="{D6B631FC-F6BC-4D4F-8459-C110DF536712}" type="presOf" srcId="{AC4154D0-8D1B-4432-9EBA-47FAF0532FB0}" destId="{664A3D6D-8E34-4183-99B4-2BFF46BC9522}" srcOrd="0" destOrd="3" presId="urn:microsoft.com/office/officeart/2016/7/layout/HorizontalActionList"/>
    <dgm:cxn modelId="{247DD6FD-36AD-4CAB-82F5-EB4432CEA6C5}" type="presOf" srcId="{EC1AA23E-29AE-431E-AEA8-D9449EC5FCA7}" destId="{A68B3F6E-DDB7-43CC-991F-75801980725C}" srcOrd="0" destOrd="0" presId="urn:microsoft.com/office/officeart/2016/7/layout/HorizontalActionList"/>
    <dgm:cxn modelId="{A067A528-C930-4B69-9D9A-5B931F078F69}" type="presParOf" srcId="{7711D7C0-1931-4BF2-AFBC-535F337D52B9}" destId="{0E1D119B-C8B3-48F4-A522-F169F4C18553}" srcOrd="0" destOrd="0" presId="urn:microsoft.com/office/officeart/2016/7/layout/HorizontalActionList"/>
    <dgm:cxn modelId="{95BC8876-002F-4318-88E4-29B3657BF826}" type="presParOf" srcId="{0E1D119B-C8B3-48F4-A522-F169F4C18553}" destId="{2DF10EEB-F782-4F20-80B8-098ECB402440}" srcOrd="0" destOrd="0" presId="urn:microsoft.com/office/officeart/2016/7/layout/HorizontalActionList"/>
    <dgm:cxn modelId="{578F97FA-B3CF-4167-9C4F-5305B6B2DD13}" type="presParOf" srcId="{0E1D119B-C8B3-48F4-A522-F169F4C18553}" destId="{664A3D6D-8E34-4183-99B4-2BFF46BC9522}" srcOrd="1" destOrd="0" presId="urn:microsoft.com/office/officeart/2016/7/layout/HorizontalActionList"/>
    <dgm:cxn modelId="{BEA5EC57-9EC5-49A4-A4F7-0051435797F8}" type="presParOf" srcId="{7711D7C0-1931-4BF2-AFBC-535F337D52B9}" destId="{C192FBA6-8BED-4798-B414-4C52A45CC6DD}" srcOrd="1" destOrd="0" presId="urn:microsoft.com/office/officeart/2016/7/layout/HorizontalActionList"/>
    <dgm:cxn modelId="{068471E4-D80C-4B90-8ED9-FBB22010661A}" type="presParOf" srcId="{7711D7C0-1931-4BF2-AFBC-535F337D52B9}" destId="{5D47273D-4A81-4C0C-A5DE-70893905291A}" srcOrd="2" destOrd="0" presId="urn:microsoft.com/office/officeart/2016/7/layout/HorizontalActionList"/>
    <dgm:cxn modelId="{75F8CE74-8006-456F-BB01-0AB23C78AAD2}" type="presParOf" srcId="{5D47273D-4A81-4C0C-A5DE-70893905291A}" destId="{7FFAF251-7294-4C12-BDC2-4EBE4370508E}" srcOrd="0" destOrd="0" presId="urn:microsoft.com/office/officeart/2016/7/layout/HorizontalActionList"/>
    <dgm:cxn modelId="{C81BE4E9-711E-4192-B41E-130FAA0B55BD}" type="presParOf" srcId="{5D47273D-4A81-4C0C-A5DE-70893905291A}" destId="{A68B3F6E-DDB7-43CC-991F-75801980725C}" srcOrd="1" destOrd="0" presId="urn:microsoft.com/office/officeart/2016/7/layout/HorizontalActionList"/>
    <dgm:cxn modelId="{6D59B650-B23C-40FE-8A5D-11B46EEE3C65}" type="presParOf" srcId="{7711D7C0-1931-4BF2-AFBC-535F337D52B9}" destId="{B92AF046-954F-4943-90DA-AAC602DA802B}" srcOrd="3" destOrd="0" presId="urn:microsoft.com/office/officeart/2016/7/layout/HorizontalActionList"/>
    <dgm:cxn modelId="{84B38C63-774A-4D9A-89AE-8B165BDA08C7}" type="presParOf" srcId="{7711D7C0-1931-4BF2-AFBC-535F337D52B9}" destId="{2F241139-34E6-42B3-811C-D582CDBC9D11}" srcOrd="4" destOrd="0" presId="urn:microsoft.com/office/officeart/2016/7/layout/HorizontalActionList"/>
    <dgm:cxn modelId="{3FC3C5E3-8BAF-4506-96DF-C5E25B59830F}" type="presParOf" srcId="{2F241139-34E6-42B3-811C-D582CDBC9D11}" destId="{6F736FD2-1D1F-46D0-A9D6-6D9AE5A4E523}" srcOrd="0" destOrd="0" presId="urn:microsoft.com/office/officeart/2016/7/layout/HorizontalActionList"/>
    <dgm:cxn modelId="{5D550097-468D-4ED4-9D7E-C507ACA74A68}" type="presParOf" srcId="{2F241139-34E6-42B3-811C-D582CDBC9D11}" destId="{0BE5008E-263A-46DA-AE36-0880150A9D92}" srcOrd="1" destOrd="0" presId="urn:microsoft.com/office/officeart/2016/7/layout/HorizontalActionList"/>
    <dgm:cxn modelId="{9B7792FB-8193-4A5D-BBA0-C28AFEF90F01}" type="presParOf" srcId="{7711D7C0-1931-4BF2-AFBC-535F337D52B9}" destId="{DA2A5723-6B55-4B02-BBAF-572AB4C07EE6}" srcOrd="5" destOrd="0" presId="urn:microsoft.com/office/officeart/2016/7/layout/HorizontalActionList"/>
    <dgm:cxn modelId="{BCAAE6E1-E411-49E1-AE3F-E491DDAB823B}" type="presParOf" srcId="{7711D7C0-1931-4BF2-AFBC-535F337D52B9}" destId="{6236A368-8C6F-4EBA-B414-213E0E78934C}" srcOrd="6" destOrd="0" presId="urn:microsoft.com/office/officeart/2016/7/layout/HorizontalActionList"/>
    <dgm:cxn modelId="{135E8D2B-67E7-452C-8ECA-54F763A59EC5}" type="presParOf" srcId="{6236A368-8C6F-4EBA-B414-213E0E78934C}" destId="{F3503B6D-E4EF-4D6E-A292-6F7985CCE8E0}" srcOrd="0" destOrd="0" presId="urn:microsoft.com/office/officeart/2016/7/layout/HorizontalActionList"/>
    <dgm:cxn modelId="{39669BB4-AF70-4732-A305-23F3F10802BA}" type="presParOf" srcId="{6236A368-8C6F-4EBA-B414-213E0E78934C}" destId="{E3B23FA2-8055-42F3-8C23-33F32A6D4776}"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54C15-C631-40A7-9896-7485408F596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968C037-B44C-48E7-8CA4-4289F06B57CF}">
      <dgm:prSet/>
      <dgm:spPr/>
      <dgm:t>
        <a:bodyPr/>
        <a:lstStyle/>
        <a:p>
          <a:r>
            <a:rPr lang="en-US" dirty="0"/>
            <a:t>CLOSED QUESTIONS:</a:t>
          </a:r>
        </a:p>
      </dgm:t>
    </dgm:pt>
    <dgm:pt modelId="{6C4B06A8-7EA7-4151-B48F-C614908C9531}" type="parTrans" cxnId="{F8F51CF4-9BBD-43D7-9EEB-FB84DE41A35D}">
      <dgm:prSet/>
      <dgm:spPr/>
      <dgm:t>
        <a:bodyPr/>
        <a:lstStyle/>
        <a:p>
          <a:endParaRPr lang="en-US"/>
        </a:p>
      </dgm:t>
    </dgm:pt>
    <dgm:pt modelId="{AFE115EE-60F0-434D-843D-321644630DE4}" type="sibTrans" cxnId="{F8F51CF4-9BBD-43D7-9EEB-FB84DE41A35D}">
      <dgm:prSet/>
      <dgm:spPr/>
      <dgm:t>
        <a:bodyPr/>
        <a:lstStyle/>
        <a:p>
          <a:endParaRPr lang="en-US"/>
        </a:p>
      </dgm:t>
    </dgm:pt>
    <dgm:pt modelId="{B84C9420-737A-4641-B3E8-1164ABBE13C4}">
      <dgm:prSet custT="1"/>
      <dgm:spPr/>
      <dgm:t>
        <a:bodyPr/>
        <a:lstStyle/>
        <a:p>
          <a:r>
            <a:rPr lang="en-US" sz="2800" dirty="0"/>
            <a:t>Prompt a “yes” or “no” answer</a:t>
          </a:r>
        </a:p>
      </dgm:t>
    </dgm:pt>
    <dgm:pt modelId="{E861E884-07E8-49CE-91CB-CD8C8AD19B20}" type="parTrans" cxnId="{90D97837-E011-4CAD-93E9-E1DC60A48C0D}">
      <dgm:prSet/>
      <dgm:spPr/>
      <dgm:t>
        <a:bodyPr/>
        <a:lstStyle/>
        <a:p>
          <a:endParaRPr lang="en-US"/>
        </a:p>
      </dgm:t>
    </dgm:pt>
    <dgm:pt modelId="{1F2E2BBD-EFA6-47E6-8537-9797B9CE22C5}" type="sibTrans" cxnId="{90D97837-E011-4CAD-93E9-E1DC60A48C0D}">
      <dgm:prSet/>
      <dgm:spPr/>
      <dgm:t>
        <a:bodyPr/>
        <a:lstStyle/>
        <a:p>
          <a:endParaRPr lang="en-US"/>
        </a:p>
      </dgm:t>
    </dgm:pt>
    <dgm:pt modelId="{022D35BB-E3DA-49D6-A843-61A11D439D71}">
      <dgm:prSet custT="1"/>
      <dgm:spPr/>
      <dgm:t>
        <a:bodyPr/>
        <a:lstStyle/>
        <a:p>
          <a:r>
            <a:rPr lang="en-US" sz="2800" dirty="0"/>
            <a:t>or a very brief response</a:t>
          </a:r>
        </a:p>
      </dgm:t>
    </dgm:pt>
    <dgm:pt modelId="{217B9541-9A69-4825-AA43-74B2DA2BC796}" type="parTrans" cxnId="{796C26AD-E46A-4298-9D61-E96DD45A277A}">
      <dgm:prSet/>
      <dgm:spPr/>
      <dgm:t>
        <a:bodyPr/>
        <a:lstStyle/>
        <a:p>
          <a:endParaRPr lang="en-US"/>
        </a:p>
      </dgm:t>
    </dgm:pt>
    <dgm:pt modelId="{6141692F-D632-4A34-ACBD-0B931B2FEE3F}" type="sibTrans" cxnId="{796C26AD-E46A-4298-9D61-E96DD45A277A}">
      <dgm:prSet/>
      <dgm:spPr/>
      <dgm:t>
        <a:bodyPr/>
        <a:lstStyle/>
        <a:p>
          <a:endParaRPr lang="en-US"/>
        </a:p>
      </dgm:t>
    </dgm:pt>
    <dgm:pt modelId="{6D64F6EF-6A4E-4820-BF66-296C896B5B0E}">
      <dgm:prSet custT="1"/>
      <dgm:spPr/>
      <dgm:t>
        <a:bodyPr/>
        <a:lstStyle/>
        <a:p>
          <a:r>
            <a:rPr lang="en-US" sz="2800" dirty="0"/>
            <a:t>Generally, lead a person to one side</a:t>
          </a:r>
        </a:p>
      </dgm:t>
    </dgm:pt>
    <dgm:pt modelId="{B13D15CC-FE23-4DFC-905C-A5899D61FA27}" type="parTrans" cxnId="{D84A057E-F8D8-4C50-A45B-0BC6FED9A04C}">
      <dgm:prSet/>
      <dgm:spPr/>
      <dgm:t>
        <a:bodyPr/>
        <a:lstStyle/>
        <a:p>
          <a:endParaRPr lang="en-US"/>
        </a:p>
      </dgm:t>
    </dgm:pt>
    <dgm:pt modelId="{5B6494C0-A6CB-4119-822F-39CF311FFBB6}" type="sibTrans" cxnId="{D84A057E-F8D8-4C50-A45B-0BC6FED9A04C}">
      <dgm:prSet/>
      <dgm:spPr/>
      <dgm:t>
        <a:bodyPr/>
        <a:lstStyle/>
        <a:p>
          <a:endParaRPr lang="en-US"/>
        </a:p>
      </dgm:t>
    </dgm:pt>
    <dgm:pt modelId="{49603A62-A599-4D9D-83CE-1EAC677D67B7}" type="pres">
      <dgm:prSet presAssocID="{8BD54C15-C631-40A7-9896-7485408F596A}" presName="Name0" presStyleCnt="0">
        <dgm:presLayoutVars>
          <dgm:dir/>
          <dgm:animLvl val="lvl"/>
          <dgm:resizeHandles val="exact"/>
        </dgm:presLayoutVars>
      </dgm:prSet>
      <dgm:spPr/>
    </dgm:pt>
    <dgm:pt modelId="{33AD1D20-A54D-4C77-93F4-986E747DAE2C}" type="pres">
      <dgm:prSet presAssocID="{1968C037-B44C-48E7-8CA4-4289F06B57CF}" presName="composite" presStyleCnt="0"/>
      <dgm:spPr/>
    </dgm:pt>
    <dgm:pt modelId="{5AD75201-083C-4782-9F5E-F68595F0F3FA}" type="pres">
      <dgm:prSet presAssocID="{1968C037-B44C-48E7-8CA4-4289F06B57CF}" presName="parTx" presStyleLbl="alignNode1" presStyleIdx="0" presStyleCnt="1" custScaleY="116270">
        <dgm:presLayoutVars>
          <dgm:chMax val="0"/>
          <dgm:chPref val="0"/>
          <dgm:bulletEnabled val="1"/>
        </dgm:presLayoutVars>
      </dgm:prSet>
      <dgm:spPr/>
    </dgm:pt>
    <dgm:pt modelId="{2E5F9275-7DE4-4D01-91D3-D2FDBEC7121F}" type="pres">
      <dgm:prSet presAssocID="{1968C037-B44C-48E7-8CA4-4289F06B57CF}" presName="desTx" presStyleLbl="alignAccFollowNode1" presStyleIdx="0" presStyleCnt="1">
        <dgm:presLayoutVars>
          <dgm:bulletEnabled val="1"/>
        </dgm:presLayoutVars>
      </dgm:prSet>
      <dgm:spPr/>
    </dgm:pt>
  </dgm:ptLst>
  <dgm:cxnLst>
    <dgm:cxn modelId="{77146A0B-17FE-4EC1-A83B-E037EB36E864}" type="presOf" srcId="{022D35BB-E3DA-49D6-A843-61A11D439D71}" destId="{2E5F9275-7DE4-4D01-91D3-D2FDBEC7121F}" srcOrd="0" destOrd="1" presId="urn:microsoft.com/office/officeart/2005/8/layout/hList1"/>
    <dgm:cxn modelId="{90D97837-E011-4CAD-93E9-E1DC60A48C0D}" srcId="{1968C037-B44C-48E7-8CA4-4289F06B57CF}" destId="{B84C9420-737A-4641-B3E8-1164ABBE13C4}" srcOrd="0" destOrd="0" parTransId="{E861E884-07E8-49CE-91CB-CD8C8AD19B20}" sibTransId="{1F2E2BBD-EFA6-47E6-8537-9797B9CE22C5}"/>
    <dgm:cxn modelId="{1B60B968-151B-421D-85A8-56CA383F5CF6}" type="presOf" srcId="{6D64F6EF-6A4E-4820-BF66-296C896B5B0E}" destId="{2E5F9275-7DE4-4D01-91D3-D2FDBEC7121F}" srcOrd="0" destOrd="2" presId="urn:microsoft.com/office/officeart/2005/8/layout/hList1"/>
    <dgm:cxn modelId="{6A767350-BDBF-494C-B78B-E90C43D3B93A}" type="presOf" srcId="{8BD54C15-C631-40A7-9896-7485408F596A}" destId="{49603A62-A599-4D9D-83CE-1EAC677D67B7}" srcOrd="0" destOrd="0" presId="urn:microsoft.com/office/officeart/2005/8/layout/hList1"/>
    <dgm:cxn modelId="{D84A057E-F8D8-4C50-A45B-0BC6FED9A04C}" srcId="{1968C037-B44C-48E7-8CA4-4289F06B57CF}" destId="{6D64F6EF-6A4E-4820-BF66-296C896B5B0E}" srcOrd="1" destOrd="0" parTransId="{B13D15CC-FE23-4DFC-905C-A5899D61FA27}" sibTransId="{5B6494C0-A6CB-4119-822F-39CF311FFBB6}"/>
    <dgm:cxn modelId="{D17A8281-B70E-4256-A421-932658EACD09}" type="presOf" srcId="{B84C9420-737A-4641-B3E8-1164ABBE13C4}" destId="{2E5F9275-7DE4-4D01-91D3-D2FDBEC7121F}" srcOrd="0" destOrd="0" presId="urn:microsoft.com/office/officeart/2005/8/layout/hList1"/>
    <dgm:cxn modelId="{796C26AD-E46A-4298-9D61-E96DD45A277A}" srcId="{B84C9420-737A-4641-B3E8-1164ABBE13C4}" destId="{022D35BB-E3DA-49D6-A843-61A11D439D71}" srcOrd="0" destOrd="0" parTransId="{217B9541-9A69-4825-AA43-74B2DA2BC796}" sibTransId="{6141692F-D632-4A34-ACBD-0B931B2FEE3F}"/>
    <dgm:cxn modelId="{5DE03FCF-52B6-40FB-B741-A3068265A696}" type="presOf" srcId="{1968C037-B44C-48E7-8CA4-4289F06B57CF}" destId="{5AD75201-083C-4782-9F5E-F68595F0F3FA}" srcOrd="0" destOrd="0" presId="urn:microsoft.com/office/officeart/2005/8/layout/hList1"/>
    <dgm:cxn modelId="{F8F51CF4-9BBD-43D7-9EEB-FB84DE41A35D}" srcId="{8BD54C15-C631-40A7-9896-7485408F596A}" destId="{1968C037-B44C-48E7-8CA4-4289F06B57CF}" srcOrd="0" destOrd="0" parTransId="{6C4B06A8-7EA7-4151-B48F-C614908C9531}" sibTransId="{AFE115EE-60F0-434D-843D-321644630DE4}"/>
    <dgm:cxn modelId="{396DD5CD-0715-40A9-99E8-A90E9BF4D283}" type="presParOf" srcId="{49603A62-A599-4D9D-83CE-1EAC677D67B7}" destId="{33AD1D20-A54D-4C77-93F4-986E747DAE2C}" srcOrd="0" destOrd="0" presId="urn:microsoft.com/office/officeart/2005/8/layout/hList1"/>
    <dgm:cxn modelId="{F33F7061-A035-49AB-9146-8C0E147CFF62}" type="presParOf" srcId="{33AD1D20-A54D-4C77-93F4-986E747DAE2C}" destId="{5AD75201-083C-4782-9F5E-F68595F0F3FA}" srcOrd="0" destOrd="0" presId="urn:microsoft.com/office/officeart/2005/8/layout/hList1"/>
    <dgm:cxn modelId="{DF00437D-3AA4-4CDE-BF10-59279934D849}" type="presParOf" srcId="{33AD1D20-A54D-4C77-93F4-986E747DAE2C}" destId="{2E5F9275-7DE4-4D01-91D3-D2FDBEC712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5CDDE-8D45-47F7-8C15-47DE45ACFB9A}"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n-US"/>
        </a:p>
      </dgm:t>
    </dgm:pt>
    <dgm:pt modelId="{D79BF518-A044-4B9E-8C62-09E0A86E8CB2}">
      <dgm:prSet custT="1"/>
      <dgm:spPr/>
      <dgm:t>
        <a:bodyPr/>
        <a:lstStyle/>
        <a:p>
          <a:r>
            <a:rPr lang="en-US" sz="3300" dirty="0"/>
            <a:t>OPEN QUESTIONS</a:t>
          </a:r>
          <a:r>
            <a:rPr lang="en-US" sz="3800" dirty="0"/>
            <a:t>:</a:t>
          </a:r>
        </a:p>
      </dgm:t>
    </dgm:pt>
    <dgm:pt modelId="{27F153EB-E0FE-48BA-81B8-1F75FD480882}" type="parTrans" cxnId="{AA6D031C-A186-48D3-B9CB-E5D907650F69}">
      <dgm:prSet/>
      <dgm:spPr/>
      <dgm:t>
        <a:bodyPr/>
        <a:lstStyle/>
        <a:p>
          <a:endParaRPr lang="en-US"/>
        </a:p>
      </dgm:t>
    </dgm:pt>
    <dgm:pt modelId="{9E9203F4-9CF4-4834-853A-B84ECFC48E3E}" type="sibTrans" cxnId="{AA6D031C-A186-48D3-B9CB-E5D907650F69}">
      <dgm:prSet/>
      <dgm:spPr/>
      <dgm:t>
        <a:bodyPr/>
        <a:lstStyle/>
        <a:p>
          <a:endParaRPr lang="en-US"/>
        </a:p>
      </dgm:t>
    </dgm:pt>
    <dgm:pt modelId="{4B2B3E9D-5A5A-45AD-A711-88A4486F1853}">
      <dgm:prSet custT="1"/>
      <dgm:spPr/>
      <dgm:t>
        <a:bodyPr/>
        <a:lstStyle/>
        <a:p>
          <a:r>
            <a:rPr lang="en-US" sz="2400" dirty="0"/>
            <a:t>Prompts a longer, story response</a:t>
          </a:r>
        </a:p>
      </dgm:t>
    </dgm:pt>
    <dgm:pt modelId="{34CC7F6A-13B1-4A9A-9A9B-ED905996BD66}" type="parTrans" cxnId="{84D23127-36EA-432D-804B-60E6E5C4FF11}">
      <dgm:prSet/>
      <dgm:spPr/>
      <dgm:t>
        <a:bodyPr/>
        <a:lstStyle/>
        <a:p>
          <a:endParaRPr lang="en-US"/>
        </a:p>
      </dgm:t>
    </dgm:pt>
    <dgm:pt modelId="{CDE9CC6F-EE0E-4868-A798-AA14F23A48A2}" type="sibTrans" cxnId="{84D23127-36EA-432D-804B-60E6E5C4FF11}">
      <dgm:prSet/>
      <dgm:spPr/>
      <dgm:t>
        <a:bodyPr/>
        <a:lstStyle/>
        <a:p>
          <a:endParaRPr lang="en-US"/>
        </a:p>
      </dgm:t>
    </dgm:pt>
    <dgm:pt modelId="{FFC0E5DA-7BEB-4B1F-9A9A-04C0839D311D}">
      <dgm:prSet custT="1"/>
      <dgm:spPr/>
      <dgm:t>
        <a:bodyPr/>
        <a:lstStyle/>
        <a:p>
          <a:r>
            <a:rPr lang="en-US" sz="2400" dirty="0"/>
            <a:t>Tricky, because they may seem leading. If so, they should be re-written</a:t>
          </a:r>
        </a:p>
      </dgm:t>
    </dgm:pt>
    <dgm:pt modelId="{5826CD57-BA58-42D3-B95E-4260F8FBB777}" type="parTrans" cxnId="{1A664A8E-60F0-447C-B0AA-C28FBFB4C872}">
      <dgm:prSet/>
      <dgm:spPr/>
      <dgm:t>
        <a:bodyPr/>
        <a:lstStyle/>
        <a:p>
          <a:endParaRPr lang="en-US"/>
        </a:p>
      </dgm:t>
    </dgm:pt>
    <dgm:pt modelId="{C936F96A-BA12-473A-9DC4-14F2D438EE47}" type="sibTrans" cxnId="{1A664A8E-60F0-447C-B0AA-C28FBFB4C872}">
      <dgm:prSet/>
      <dgm:spPr/>
      <dgm:t>
        <a:bodyPr/>
        <a:lstStyle/>
        <a:p>
          <a:endParaRPr lang="en-US"/>
        </a:p>
      </dgm:t>
    </dgm:pt>
    <dgm:pt modelId="{4C53CDCB-B54B-4E6E-B05A-D0B788DEE52C}">
      <dgm:prSet custT="1"/>
      <dgm:spPr/>
      <dgm:t>
        <a:bodyPr/>
        <a:lstStyle/>
        <a:p>
          <a:r>
            <a:rPr lang="en-US" sz="2400" dirty="0"/>
            <a:t>Allow a clear option for the person to disagree</a:t>
          </a:r>
        </a:p>
      </dgm:t>
    </dgm:pt>
    <dgm:pt modelId="{56B415C4-BA23-4A19-9B10-9AEB298CF669}" type="parTrans" cxnId="{1FB1E1DE-A2B0-400D-94A9-9C030ACD81C7}">
      <dgm:prSet/>
      <dgm:spPr/>
      <dgm:t>
        <a:bodyPr/>
        <a:lstStyle/>
        <a:p>
          <a:endParaRPr lang="en-US"/>
        </a:p>
      </dgm:t>
    </dgm:pt>
    <dgm:pt modelId="{8C1ECFD4-5A44-4464-9A97-BFFA15E77639}" type="sibTrans" cxnId="{1FB1E1DE-A2B0-400D-94A9-9C030ACD81C7}">
      <dgm:prSet/>
      <dgm:spPr/>
      <dgm:t>
        <a:bodyPr/>
        <a:lstStyle/>
        <a:p>
          <a:endParaRPr lang="en-US"/>
        </a:p>
      </dgm:t>
    </dgm:pt>
    <dgm:pt modelId="{3CA6741F-EAE7-4832-8FD7-4BE403748EED}" type="pres">
      <dgm:prSet presAssocID="{2AF5CDDE-8D45-47F7-8C15-47DE45ACFB9A}" presName="Name0" presStyleCnt="0">
        <dgm:presLayoutVars>
          <dgm:dir/>
          <dgm:animLvl val="lvl"/>
          <dgm:resizeHandles val="exact"/>
        </dgm:presLayoutVars>
      </dgm:prSet>
      <dgm:spPr/>
    </dgm:pt>
    <dgm:pt modelId="{56CCFFC3-E425-4470-B377-168D004D8E75}" type="pres">
      <dgm:prSet presAssocID="{D79BF518-A044-4B9E-8C62-09E0A86E8CB2}" presName="composite" presStyleCnt="0"/>
      <dgm:spPr/>
    </dgm:pt>
    <dgm:pt modelId="{AC939B22-932B-4F9B-B930-2E62931A3F8B}" type="pres">
      <dgm:prSet presAssocID="{D79BF518-A044-4B9E-8C62-09E0A86E8CB2}" presName="parTx" presStyleLbl="alignNode1" presStyleIdx="0" presStyleCnt="1">
        <dgm:presLayoutVars>
          <dgm:chMax val="0"/>
          <dgm:chPref val="0"/>
          <dgm:bulletEnabled val="1"/>
        </dgm:presLayoutVars>
      </dgm:prSet>
      <dgm:spPr/>
    </dgm:pt>
    <dgm:pt modelId="{8EE65D8A-1857-4F45-83CE-9D4B88069226}" type="pres">
      <dgm:prSet presAssocID="{D79BF518-A044-4B9E-8C62-09E0A86E8CB2}" presName="desTx" presStyleLbl="alignAccFollowNode1" presStyleIdx="0" presStyleCnt="1" custScaleY="106051">
        <dgm:presLayoutVars>
          <dgm:bulletEnabled val="1"/>
        </dgm:presLayoutVars>
      </dgm:prSet>
      <dgm:spPr/>
    </dgm:pt>
  </dgm:ptLst>
  <dgm:cxnLst>
    <dgm:cxn modelId="{AA6D031C-A186-48D3-B9CB-E5D907650F69}" srcId="{2AF5CDDE-8D45-47F7-8C15-47DE45ACFB9A}" destId="{D79BF518-A044-4B9E-8C62-09E0A86E8CB2}" srcOrd="0" destOrd="0" parTransId="{27F153EB-E0FE-48BA-81B8-1F75FD480882}" sibTransId="{9E9203F4-9CF4-4834-853A-B84ECFC48E3E}"/>
    <dgm:cxn modelId="{84D23127-36EA-432D-804B-60E6E5C4FF11}" srcId="{D79BF518-A044-4B9E-8C62-09E0A86E8CB2}" destId="{4B2B3E9D-5A5A-45AD-A711-88A4486F1853}" srcOrd="0" destOrd="0" parTransId="{34CC7F6A-13B1-4A9A-9A9B-ED905996BD66}" sibTransId="{CDE9CC6F-EE0E-4868-A798-AA14F23A48A2}"/>
    <dgm:cxn modelId="{A75A1A5A-680D-480A-BAA4-739EA1F3895C}" type="presOf" srcId="{4C53CDCB-B54B-4E6E-B05A-D0B788DEE52C}" destId="{8EE65D8A-1857-4F45-83CE-9D4B88069226}" srcOrd="0" destOrd="2" presId="urn:microsoft.com/office/officeart/2005/8/layout/hList1"/>
    <dgm:cxn modelId="{9F26028D-F18F-42DB-B5F8-8AFDF58B0F31}" type="presOf" srcId="{2AF5CDDE-8D45-47F7-8C15-47DE45ACFB9A}" destId="{3CA6741F-EAE7-4832-8FD7-4BE403748EED}" srcOrd="0" destOrd="0" presId="urn:microsoft.com/office/officeart/2005/8/layout/hList1"/>
    <dgm:cxn modelId="{1A664A8E-60F0-447C-B0AA-C28FBFB4C872}" srcId="{4B2B3E9D-5A5A-45AD-A711-88A4486F1853}" destId="{FFC0E5DA-7BEB-4B1F-9A9A-04C0839D311D}" srcOrd="0" destOrd="0" parTransId="{5826CD57-BA58-42D3-B95E-4260F8FBB777}" sibTransId="{C936F96A-BA12-473A-9DC4-14F2D438EE47}"/>
    <dgm:cxn modelId="{85DC2EC0-3C52-4B18-9C08-965E753DA20B}" type="presOf" srcId="{4B2B3E9D-5A5A-45AD-A711-88A4486F1853}" destId="{8EE65D8A-1857-4F45-83CE-9D4B88069226}" srcOrd="0" destOrd="0" presId="urn:microsoft.com/office/officeart/2005/8/layout/hList1"/>
    <dgm:cxn modelId="{6109FFD7-1613-4426-BE25-D0C40D77677E}" type="presOf" srcId="{FFC0E5DA-7BEB-4B1F-9A9A-04C0839D311D}" destId="{8EE65D8A-1857-4F45-83CE-9D4B88069226}" srcOrd="0" destOrd="1" presId="urn:microsoft.com/office/officeart/2005/8/layout/hList1"/>
    <dgm:cxn modelId="{C82BE6DD-17A5-4209-8CC9-E172A4BE6042}" type="presOf" srcId="{D79BF518-A044-4B9E-8C62-09E0A86E8CB2}" destId="{AC939B22-932B-4F9B-B930-2E62931A3F8B}" srcOrd="0" destOrd="0" presId="urn:microsoft.com/office/officeart/2005/8/layout/hList1"/>
    <dgm:cxn modelId="{1FB1E1DE-A2B0-400D-94A9-9C030ACD81C7}" srcId="{D79BF518-A044-4B9E-8C62-09E0A86E8CB2}" destId="{4C53CDCB-B54B-4E6E-B05A-D0B788DEE52C}" srcOrd="1" destOrd="0" parTransId="{56B415C4-BA23-4A19-9B10-9AEB298CF669}" sibTransId="{8C1ECFD4-5A44-4464-9A97-BFFA15E77639}"/>
    <dgm:cxn modelId="{9986C39F-50F0-4B9D-9366-BD2BC3B55C2A}" type="presParOf" srcId="{3CA6741F-EAE7-4832-8FD7-4BE403748EED}" destId="{56CCFFC3-E425-4470-B377-168D004D8E75}" srcOrd="0" destOrd="0" presId="urn:microsoft.com/office/officeart/2005/8/layout/hList1"/>
    <dgm:cxn modelId="{ACD20791-0927-4914-BE38-5868B7CA2A74}" type="presParOf" srcId="{56CCFFC3-E425-4470-B377-168D004D8E75}" destId="{AC939B22-932B-4F9B-B930-2E62931A3F8B}" srcOrd="0" destOrd="0" presId="urn:microsoft.com/office/officeart/2005/8/layout/hList1"/>
    <dgm:cxn modelId="{C666823C-5DC3-4DCD-85A0-180F682C0CAA}" type="presParOf" srcId="{56CCFFC3-E425-4470-B377-168D004D8E75}" destId="{8EE65D8A-1857-4F45-83CE-9D4B8806922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05DEE8-5891-4009-B51A-98701F7F2935}" type="doc">
      <dgm:prSet loTypeId="urn:microsoft.com/office/officeart/2005/8/layout/arrow1" loCatId="relationship" qsTypeId="urn:microsoft.com/office/officeart/2005/8/quickstyle/3d3" qsCatId="3D" csTypeId="urn:microsoft.com/office/officeart/2005/8/colors/colorful1" csCatId="colorful" phldr="1"/>
      <dgm:spPr/>
      <dgm:t>
        <a:bodyPr/>
        <a:lstStyle/>
        <a:p>
          <a:endParaRPr lang="en-US"/>
        </a:p>
      </dgm:t>
    </dgm:pt>
    <dgm:pt modelId="{DEBC83D1-B0A8-48EC-A07C-0370BA63EFB0}">
      <dgm:prSet phldrT="[Text]"/>
      <dgm:spPr/>
      <dgm:t>
        <a:bodyPr/>
        <a:lstStyle/>
        <a:p>
          <a:r>
            <a:rPr lang="en-US" dirty="0"/>
            <a:t>Open</a:t>
          </a:r>
        </a:p>
      </dgm:t>
    </dgm:pt>
    <dgm:pt modelId="{E79B8504-C007-4201-BBC8-C43CCD0C4FE3}" type="parTrans" cxnId="{4E8119AE-3F30-406E-8A50-C476774E49F3}">
      <dgm:prSet/>
      <dgm:spPr/>
      <dgm:t>
        <a:bodyPr/>
        <a:lstStyle/>
        <a:p>
          <a:endParaRPr lang="en-US"/>
        </a:p>
      </dgm:t>
    </dgm:pt>
    <dgm:pt modelId="{621965DD-11A0-43AE-933D-816645E65988}" type="sibTrans" cxnId="{4E8119AE-3F30-406E-8A50-C476774E49F3}">
      <dgm:prSet/>
      <dgm:spPr/>
      <dgm:t>
        <a:bodyPr/>
        <a:lstStyle/>
        <a:p>
          <a:endParaRPr lang="en-US"/>
        </a:p>
      </dgm:t>
    </dgm:pt>
    <dgm:pt modelId="{15AFBF55-6818-42F9-9AB5-359E8E8C93AD}">
      <dgm:prSet phldrT="[Text]"/>
      <dgm:spPr/>
      <dgm:t>
        <a:bodyPr/>
        <a:lstStyle/>
        <a:p>
          <a:r>
            <a:rPr lang="en-US" dirty="0"/>
            <a:t>Closed</a:t>
          </a:r>
        </a:p>
      </dgm:t>
    </dgm:pt>
    <dgm:pt modelId="{D878EFA1-9F03-4158-93B5-AE041E7F4FFF}" type="parTrans" cxnId="{D0B993FB-0BDF-4A3F-84F5-DA311094FA3C}">
      <dgm:prSet/>
      <dgm:spPr/>
      <dgm:t>
        <a:bodyPr/>
        <a:lstStyle/>
        <a:p>
          <a:endParaRPr lang="en-US"/>
        </a:p>
      </dgm:t>
    </dgm:pt>
    <dgm:pt modelId="{B3840768-DEB0-4783-B07B-A05BA3301BD0}" type="sibTrans" cxnId="{D0B993FB-0BDF-4A3F-84F5-DA311094FA3C}">
      <dgm:prSet/>
      <dgm:spPr/>
      <dgm:t>
        <a:bodyPr/>
        <a:lstStyle/>
        <a:p>
          <a:endParaRPr lang="en-US"/>
        </a:p>
      </dgm:t>
    </dgm:pt>
    <dgm:pt modelId="{883F585A-B792-4813-AF7B-4DFF05151585}" type="pres">
      <dgm:prSet presAssocID="{E205DEE8-5891-4009-B51A-98701F7F2935}" presName="cycle" presStyleCnt="0">
        <dgm:presLayoutVars>
          <dgm:dir/>
          <dgm:resizeHandles val="exact"/>
        </dgm:presLayoutVars>
      </dgm:prSet>
      <dgm:spPr/>
    </dgm:pt>
    <dgm:pt modelId="{AF1EDBF5-DE46-4D40-8DE8-383DE24C7A75}" type="pres">
      <dgm:prSet presAssocID="{DEBC83D1-B0A8-48EC-A07C-0370BA63EFB0}" presName="arrow" presStyleLbl="node1" presStyleIdx="0" presStyleCnt="2">
        <dgm:presLayoutVars>
          <dgm:bulletEnabled val="1"/>
        </dgm:presLayoutVars>
      </dgm:prSet>
      <dgm:spPr/>
    </dgm:pt>
    <dgm:pt modelId="{D0B6ED85-8083-4B1D-A5A4-E1A88935812B}" type="pres">
      <dgm:prSet presAssocID="{15AFBF55-6818-42F9-9AB5-359E8E8C93AD}" presName="arrow" presStyleLbl="node1" presStyleIdx="1" presStyleCnt="2">
        <dgm:presLayoutVars>
          <dgm:bulletEnabled val="1"/>
        </dgm:presLayoutVars>
      </dgm:prSet>
      <dgm:spPr/>
    </dgm:pt>
  </dgm:ptLst>
  <dgm:cxnLst>
    <dgm:cxn modelId="{2B0EA116-9820-4A1D-9BBE-1C6CECD26A7B}" type="presOf" srcId="{E205DEE8-5891-4009-B51A-98701F7F2935}" destId="{883F585A-B792-4813-AF7B-4DFF05151585}" srcOrd="0" destOrd="0" presId="urn:microsoft.com/office/officeart/2005/8/layout/arrow1"/>
    <dgm:cxn modelId="{85BB4D61-4BC0-4EBF-BC5C-0D91F667FD75}" type="presOf" srcId="{15AFBF55-6818-42F9-9AB5-359E8E8C93AD}" destId="{D0B6ED85-8083-4B1D-A5A4-E1A88935812B}" srcOrd="0" destOrd="0" presId="urn:microsoft.com/office/officeart/2005/8/layout/arrow1"/>
    <dgm:cxn modelId="{4E8119AE-3F30-406E-8A50-C476774E49F3}" srcId="{E205DEE8-5891-4009-B51A-98701F7F2935}" destId="{DEBC83D1-B0A8-48EC-A07C-0370BA63EFB0}" srcOrd="0" destOrd="0" parTransId="{E79B8504-C007-4201-BBC8-C43CCD0C4FE3}" sibTransId="{621965DD-11A0-43AE-933D-816645E65988}"/>
    <dgm:cxn modelId="{DA3BD2F8-679A-4958-B794-201AFDA1F977}" type="presOf" srcId="{DEBC83D1-B0A8-48EC-A07C-0370BA63EFB0}" destId="{AF1EDBF5-DE46-4D40-8DE8-383DE24C7A75}" srcOrd="0" destOrd="0" presId="urn:microsoft.com/office/officeart/2005/8/layout/arrow1"/>
    <dgm:cxn modelId="{D0B993FB-0BDF-4A3F-84F5-DA311094FA3C}" srcId="{E205DEE8-5891-4009-B51A-98701F7F2935}" destId="{15AFBF55-6818-42F9-9AB5-359E8E8C93AD}" srcOrd="1" destOrd="0" parTransId="{D878EFA1-9F03-4158-93B5-AE041E7F4FFF}" sibTransId="{B3840768-DEB0-4783-B07B-A05BA3301BD0}"/>
    <dgm:cxn modelId="{7605887B-CC88-4E01-A3B5-4FBFE4625294}" type="presParOf" srcId="{883F585A-B792-4813-AF7B-4DFF05151585}" destId="{AF1EDBF5-DE46-4D40-8DE8-383DE24C7A75}" srcOrd="0" destOrd="0" presId="urn:microsoft.com/office/officeart/2005/8/layout/arrow1"/>
    <dgm:cxn modelId="{E1D908FD-27D0-483B-9EF9-2A4DC103A4D9}" type="presParOf" srcId="{883F585A-B792-4813-AF7B-4DFF05151585}" destId="{D0B6ED85-8083-4B1D-A5A4-E1A88935812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52C47F-3BF8-4B85-B692-E85EF39ECA9E}"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en-US"/>
        </a:p>
      </dgm:t>
    </dgm:pt>
    <dgm:pt modelId="{AA16312B-CACC-4338-976B-7DADFC64188F}">
      <dgm:prSet/>
      <dgm:spPr/>
      <dgm:t>
        <a:bodyPr/>
        <a:lstStyle/>
        <a:p>
          <a:pPr rtl="0"/>
          <a:r>
            <a:rPr lang="en-US" b="1"/>
            <a:t>Binaries</a:t>
          </a:r>
          <a:endParaRPr lang="en-US"/>
        </a:p>
      </dgm:t>
    </dgm:pt>
    <dgm:pt modelId="{F8138639-80A0-45DD-9A76-5547D70A2EE6}" type="parTrans" cxnId="{FEECA027-091D-49BB-9A6C-EA2074C9D7CB}">
      <dgm:prSet/>
      <dgm:spPr/>
      <dgm:t>
        <a:bodyPr/>
        <a:lstStyle/>
        <a:p>
          <a:endParaRPr lang="en-US"/>
        </a:p>
      </dgm:t>
    </dgm:pt>
    <dgm:pt modelId="{A31DBD23-08DF-4137-959D-E679DB5CC3C1}" type="sibTrans" cxnId="{FEECA027-091D-49BB-9A6C-EA2074C9D7CB}">
      <dgm:prSet/>
      <dgm:spPr/>
      <dgm:t>
        <a:bodyPr/>
        <a:lstStyle/>
        <a:p>
          <a:endParaRPr lang="en-US"/>
        </a:p>
      </dgm:t>
    </dgm:pt>
    <dgm:pt modelId="{CAFB2F07-4A3E-4F1A-94AF-648914D8C64B}">
      <dgm:prSet/>
      <dgm:spPr/>
      <dgm:t>
        <a:bodyPr/>
        <a:lstStyle/>
        <a:p>
          <a:pPr rtl="0"/>
          <a:r>
            <a:rPr lang="en-US"/>
            <a:t>Elicit a yes or no answer (closed)</a:t>
          </a:r>
        </a:p>
      </dgm:t>
    </dgm:pt>
    <dgm:pt modelId="{AC7FA902-1772-40BA-9682-6A2FBE12F55E}" type="parTrans" cxnId="{EFECE2BC-9DE0-461F-9CB0-7FAE05BB7A34}">
      <dgm:prSet/>
      <dgm:spPr/>
      <dgm:t>
        <a:bodyPr/>
        <a:lstStyle/>
        <a:p>
          <a:endParaRPr lang="en-US"/>
        </a:p>
      </dgm:t>
    </dgm:pt>
    <dgm:pt modelId="{5A9A2AA3-7FA0-4A87-8818-1DED8147D28D}" type="sibTrans" cxnId="{EFECE2BC-9DE0-461F-9CB0-7FAE05BB7A34}">
      <dgm:prSet/>
      <dgm:spPr/>
      <dgm:t>
        <a:bodyPr/>
        <a:lstStyle/>
        <a:p>
          <a:endParaRPr lang="en-US"/>
        </a:p>
      </dgm:t>
    </dgm:pt>
    <dgm:pt modelId="{85441D9D-00B3-4C84-9394-2374DC5A0EF5}">
      <dgm:prSet/>
      <dgm:spPr/>
      <dgm:t>
        <a:bodyPr/>
        <a:lstStyle/>
        <a:p>
          <a:pPr rtl="0"/>
          <a:r>
            <a:rPr lang="en-US"/>
            <a:t>“Is this your book?” or “Should I call back tomorrow?”</a:t>
          </a:r>
        </a:p>
      </dgm:t>
    </dgm:pt>
    <dgm:pt modelId="{F9A51433-3E11-4D55-8AFD-1C1D26DB8CBC}" type="parTrans" cxnId="{3A7E530F-709F-4F2F-B5CC-836E7FDD8538}">
      <dgm:prSet/>
      <dgm:spPr/>
      <dgm:t>
        <a:bodyPr/>
        <a:lstStyle/>
        <a:p>
          <a:endParaRPr lang="en-US"/>
        </a:p>
      </dgm:t>
    </dgm:pt>
    <dgm:pt modelId="{1F269F16-7645-4292-8940-9B3898EA9EFE}" type="sibTrans" cxnId="{3A7E530F-709F-4F2F-B5CC-836E7FDD8538}">
      <dgm:prSet/>
      <dgm:spPr/>
      <dgm:t>
        <a:bodyPr/>
        <a:lstStyle/>
        <a:p>
          <a:endParaRPr lang="en-US"/>
        </a:p>
      </dgm:t>
    </dgm:pt>
    <dgm:pt modelId="{1C7B20BE-1AC0-4BE8-84E5-E99C151C54DE}">
      <dgm:prSet/>
      <dgm:spPr/>
      <dgm:t>
        <a:bodyPr/>
        <a:lstStyle/>
        <a:p>
          <a:pPr rtl="0"/>
          <a:r>
            <a:rPr lang="en-US" b="1"/>
            <a:t>Starters</a:t>
          </a:r>
          <a:endParaRPr lang="en-US"/>
        </a:p>
      </dgm:t>
    </dgm:pt>
    <dgm:pt modelId="{ED8E5B93-310A-4E38-B2EC-BA85959B8D9F}" type="parTrans" cxnId="{7EA671BD-9C00-4892-A849-A3CB9EA97D3B}">
      <dgm:prSet/>
      <dgm:spPr/>
      <dgm:t>
        <a:bodyPr/>
        <a:lstStyle/>
        <a:p>
          <a:endParaRPr lang="en-US"/>
        </a:p>
      </dgm:t>
    </dgm:pt>
    <dgm:pt modelId="{6338353F-7EA7-4465-ADA6-FFBE7DE2E2D7}" type="sibTrans" cxnId="{7EA671BD-9C00-4892-A849-A3CB9EA97D3B}">
      <dgm:prSet/>
      <dgm:spPr/>
      <dgm:t>
        <a:bodyPr/>
        <a:lstStyle/>
        <a:p>
          <a:endParaRPr lang="en-US"/>
        </a:p>
      </dgm:t>
    </dgm:pt>
    <dgm:pt modelId="{C88F231B-D42B-41B8-BEB8-61CB47F76860}">
      <dgm:prSet/>
      <dgm:spPr/>
      <dgm:t>
        <a:bodyPr/>
        <a:lstStyle/>
        <a:p>
          <a:pPr rtl="0"/>
          <a:r>
            <a:rPr lang="en-US"/>
            <a:t>Answers potentially start a discussion, and tend to be factual</a:t>
          </a:r>
        </a:p>
      </dgm:t>
    </dgm:pt>
    <dgm:pt modelId="{893E0AD7-B525-4F0D-83AB-53629CEF91E2}" type="parTrans" cxnId="{4EABACBF-0EDC-4991-9034-90127669BF3A}">
      <dgm:prSet/>
      <dgm:spPr/>
      <dgm:t>
        <a:bodyPr/>
        <a:lstStyle/>
        <a:p>
          <a:endParaRPr lang="en-US"/>
        </a:p>
      </dgm:t>
    </dgm:pt>
    <dgm:pt modelId="{83C4A56E-B280-4BB3-B500-6E9FB81096FA}" type="sibTrans" cxnId="{4EABACBF-0EDC-4991-9034-90127669BF3A}">
      <dgm:prSet/>
      <dgm:spPr/>
      <dgm:t>
        <a:bodyPr/>
        <a:lstStyle/>
        <a:p>
          <a:endParaRPr lang="en-US"/>
        </a:p>
      </dgm:t>
    </dgm:pt>
    <dgm:pt modelId="{1A6F931B-646A-4B9D-9EE3-454EF07905E4}">
      <dgm:prSet/>
      <dgm:spPr/>
      <dgm:t>
        <a:bodyPr/>
        <a:lstStyle/>
        <a:p>
          <a:pPr rtl="0"/>
          <a:r>
            <a:rPr lang="en-US"/>
            <a:t>“What do you do for a living?” or “What is our strategy?”</a:t>
          </a:r>
        </a:p>
      </dgm:t>
    </dgm:pt>
    <dgm:pt modelId="{6327C8B5-95AF-4C0A-AEDE-3C9C3945382F}" type="parTrans" cxnId="{C4C13BC5-1D57-4CC3-B3D6-8A35CE3ACF5B}">
      <dgm:prSet/>
      <dgm:spPr/>
      <dgm:t>
        <a:bodyPr/>
        <a:lstStyle/>
        <a:p>
          <a:endParaRPr lang="en-US"/>
        </a:p>
      </dgm:t>
    </dgm:pt>
    <dgm:pt modelId="{00AB2204-C84F-44E9-8567-48CAB63D8E12}" type="sibTrans" cxnId="{C4C13BC5-1D57-4CC3-B3D6-8A35CE3ACF5B}">
      <dgm:prSet/>
      <dgm:spPr/>
      <dgm:t>
        <a:bodyPr/>
        <a:lstStyle/>
        <a:p>
          <a:endParaRPr lang="en-US"/>
        </a:p>
      </dgm:t>
    </dgm:pt>
    <dgm:pt modelId="{B957E560-6619-44FC-8E45-064062BCAB6F}">
      <dgm:prSet/>
      <dgm:spPr/>
      <dgm:t>
        <a:bodyPr/>
        <a:lstStyle/>
        <a:p>
          <a:pPr rtl="0"/>
          <a:r>
            <a:rPr lang="en-US" b="1"/>
            <a:t>Clarifiers</a:t>
          </a:r>
          <a:endParaRPr lang="en-US"/>
        </a:p>
      </dgm:t>
    </dgm:pt>
    <dgm:pt modelId="{6D5DD909-DDBB-484F-BA11-EEEFD7FA923C}" type="parTrans" cxnId="{F85B5349-AF99-41E0-A11D-52C6066962CE}">
      <dgm:prSet/>
      <dgm:spPr/>
      <dgm:t>
        <a:bodyPr/>
        <a:lstStyle/>
        <a:p>
          <a:endParaRPr lang="en-US"/>
        </a:p>
      </dgm:t>
    </dgm:pt>
    <dgm:pt modelId="{C943CFCA-7249-4608-8496-69B691F62F83}" type="sibTrans" cxnId="{F85B5349-AF99-41E0-A11D-52C6066962CE}">
      <dgm:prSet/>
      <dgm:spPr/>
      <dgm:t>
        <a:bodyPr/>
        <a:lstStyle/>
        <a:p>
          <a:endParaRPr lang="en-US"/>
        </a:p>
      </dgm:t>
    </dgm:pt>
    <dgm:pt modelId="{FAD81E08-35BF-452D-9643-75F657A28BB9}">
      <dgm:prSet/>
      <dgm:spPr/>
      <dgm:t>
        <a:bodyPr/>
        <a:lstStyle/>
        <a:p>
          <a:pPr rtl="0"/>
          <a:r>
            <a:rPr lang="en-US"/>
            <a:t>Help you dig deeper or get more information; typical help explain how something works (factual or metaphor)</a:t>
          </a:r>
        </a:p>
      </dgm:t>
    </dgm:pt>
    <dgm:pt modelId="{469B4EDB-5984-4478-B8A8-5B4F337EFF5F}" type="parTrans" cxnId="{7B50679C-6237-401A-AAF8-E7033FFBDDBD}">
      <dgm:prSet/>
      <dgm:spPr/>
      <dgm:t>
        <a:bodyPr/>
        <a:lstStyle/>
        <a:p>
          <a:endParaRPr lang="en-US"/>
        </a:p>
      </dgm:t>
    </dgm:pt>
    <dgm:pt modelId="{7481E6FF-6E0D-4ECB-B844-541A02849AF5}" type="sibTrans" cxnId="{7B50679C-6237-401A-AAF8-E7033FFBDDBD}">
      <dgm:prSet/>
      <dgm:spPr/>
      <dgm:t>
        <a:bodyPr/>
        <a:lstStyle/>
        <a:p>
          <a:endParaRPr lang="en-US"/>
        </a:p>
      </dgm:t>
    </dgm:pt>
    <dgm:pt modelId="{88E2939A-886E-4E1E-829B-D5A90D3AA092}">
      <dgm:prSet/>
      <dgm:spPr/>
      <dgm:t>
        <a:bodyPr/>
        <a:lstStyle/>
        <a:p>
          <a:pPr rtl="0"/>
          <a:r>
            <a:rPr lang="en-US"/>
            <a:t>“How would you solve this?”  or “Why don’t we do it this way?”</a:t>
          </a:r>
        </a:p>
      </dgm:t>
    </dgm:pt>
    <dgm:pt modelId="{8A2B4D56-FE5D-42C3-9778-64539CE1A6A9}" type="parTrans" cxnId="{2EEB56B5-7E80-4555-A4BA-9DE346E3D86C}">
      <dgm:prSet/>
      <dgm:spPr/>
      <dgm:t>
        <a:bodyPr/>
        <a:lstStyle/>
        <a:p>
          <a:endParaRPr lang="en-US"/>
        </a:p>
      </dgm:t>
    </dgm:pt>
    <dgm:pt modelId="{B1835AAE-9B9B-4EBB-8E12-A2005B896454}" type="sibTrans" cxnId="{2EEB56B5-7E80-4555-A4BA-9DE346E3D86C}">
      <dgm:prSet/>
      <dgm:spPr/>
      <dgm:t>
        <a:bodyPr/>
        <a:lstStyle/>
        <a:p>
          <a:endParaRPr lang="en-US"/>
        </a:p>
      </dgm:t>
    </dgm:pt>
    <dgm:pt modelId="{E6DD9CF6-6D4A-41FF-BC3E-0F2415D17251}">
      <dgm:prSet/>
      <dgm:spPr/>
      <dgm:t>
        <a:bodyPr/>
        <a:lstStyle/>
        <a:p>
          <a:pPr rtl="0"/>
          <a:r>
            <a:rPr lang="en-US" b="1"/>
            <a:t>Storifiers</a:t>
          </a:r>
          <a:endParaRPr lang="en-US"/>
        </a:p>
      </dgm:t>
    </dgm:pt>
    <dgm:pt modelId="{D9F0D2D3-B574-48C5-BC8F-81C305CBBC3B}" type="parTrans" cxnId="{D7532438-23A3-4AA5-B852-C581FAD52C36}">
      <dgm:prSet/>
      <dgm:spPr/>
      <dgm:t>
        <a:bodyPr/>
        <a:lstStyle/>
        <a:p>
          <a:endParaRPr lang="en-US"/>
        </a:p>
      </dgm:t>
    </dgm:pt>
    <dgm:pt modelId="{D1C45DCD-345B-4923-87A2-8CD9A07A96A9}" type="sibTrans" cxnId="{D7532438-23A3-4AA5-B852-C581FAD52C36}">
      <dgm:prSet/>
      <dgm:spPr/>
      <dgm:t>
        <a:bodyPr/>
        <a:lstStyle/>
        <a:p>
          <a:endParaRPr lang="en-US"/>
        </a:p>
      </dgm:t>
    </dgm:pt>
    <dgm:pt modelId="{71B3A630-9A55-4061-8874-655FDFD629FF}">
      <dgm:prSet/>
      <dgm:spPr/>
      <dgm:t>
        <a:bodyPr/>
        <a:lstStyle/>
        <a:p>
          <a:pPr rtl="0"/>
          <a:r>
            <a:rPr lang="en-US"/>
            <a:t>Help find out the beliefs, reasons, intentions, attitudes, or behaviors of a person; typical answers are stories</a:t>
          </a:r>
        </a:p>
      </dgm:t>
    </dgm:pt>
    <dgm:pt modelId="{EA41BC5C-0E5C-4AB6-8911-46DD2E005C76}" type="parTrans" cxnId="{7AE209C8-FE98-44B6-89C8-0957CF988297}">
      <dgm:prSet/>
      <dgm:spPr/>
      <dgm:t>
        <a:bodyPr/>
        <a:lstStyle/>
        <a:p>
          <a:endParaRPr lang="en-US"/>
        </a:p>
      </dgm:t>
    </dgm:pt>
    <dgm:pt modelId="{5CE1819A-3D02-49F5-8FD6-8635FB62DA69}" type="sibTrans" cxnId="{7AE209C8-FE98-44B6-89C8-0957CF988297}">
      <dgm:prSet/>
      <dgm:spPr/>
      <dgm:t>
        <a:bodyPr/>
        <a:lstStyle/>
        <a:p>
          <a:endParaRPr lang="en-US"/>
        </a:p>
      </dgm:t>
    </dgm:pt>
    <dgm:pt modelId="{89E2005F-D510-4A19-B4EC-EE542FF8C69E}">
      <dgm:prSet/>
      <dgm:spPr/>
      <dgm:t>
        <a:bodyPr/>
        <a:lstStyle/>
        <a:p>
          <a:pPr rtl="0"/>
          <a:r>
            <a:rPr lang="en-US"/>
            <a:t>“Why should we solve this?” or “Why is this important?”</a:t>
          </a:r>
        </a:p>
      </dgm:t>
    </dgm:pt>
    <dgm:pt modelId="{486AAE8C-3FB7-4214-9FED-4F9CD57DE107}" type="parTrans" cxnId="{523EE785-66D7-40C5-9739-19C5836FB2D1}">
      <dgm:prSet/>
      <dgm:spPr/>
      <dgm:t>
        <a:bodyPr/>
        <a:lstStyle/>
        <a:p>
          <a:endParaRPr lang="en-US"/>
        </a:p>
      </dgm:t>
    </dgm:pt>
    <dgm:pt modelId="{8F8581CD-F9FD-4967-8FB9-588A341DA82F}" type="sibTrans" cxnId="{523EE785-66D7-40C5-9739-19C5836FB2D1}">
      <dgm:prSet/>
      <dgm:spPr/>
      <dgm:t>
        <a:bodyPr/>
        <a:lstStyle/>
        <a:p>
          <a:endParaRPr lang="en-US"/>
        </a:p>
      </dgm:t>
    </dgm:pt>
    <dgm:pt modelId="{179C98B1-D634-49E2-80D1-ECFA40A97420}">
      <dgm:prSet/>
      <dgm:spPr/>
      <dgm:t>
        <a:bodyPr/>
        <a:lstStyle/>
        <a:p>
          <a:pPr rtl="0"/>
          <a:r>
            <a:rPr lang="en-US" b="1"/>
            <a:t>Probers</a:t>
          </a:r>
          <a:endParaRPr lang="en-US"/>
        </a:p>
      </dgm:t>
    </dgm:pt>
    <dgm:pt modelId="{D6BB8305-FCB9-46E4-AAE8-1AAF51F88594}" type="parTrans" cxnId="{4D43394B-839B-4E5B-B6FD-1421FB3C8643}">
      <dgm:prSet/>
      <dgm:spPr/>
      <dgm:t>
        <a:bodyPr/>
        <a:lstStyle/>
        <a:p>
          <a:endParaRPr lang="en-US"/>
        </a:p>
      </dgm:t>
    </dgm:pt>
    <dgm:pt modelId="{2D528719-6325-42D5-B695-D9A492804CF6}" type="sibTrans" cxnId="{4D43394B-839B-4E5B-B6FD-1421FB3C8643}">
      <dgm:prSet/>
      <dgm:spPr/>
      <dgm:t>
        <a:bodyPr/>
        <a:lstStyle/>
        <a:p>
          <a:endParaRPr lang="en-US"/>
        </a:p>
      </dgm:t>
    </dgm:pt>
    <dgm:pt modelId="{F220EEFB-2733-40BD-96E9-0FBD7CB517AB}">
      <dgm:prSet/>
      <dgm:spPr/>
      <dgm:t>
        <a:bodyPr/>
        <a:lstStyle/>
        <a:p>
          <a:pPr rtl="0"/>
          <a:r>
            <a:rPr lang="en-US"/>
            <a:t>Help explore possibilities and require imagination or creativity</a:t>
          </a:r>
        </a:p>
      </dgm:t>
    </dgm:pt>
    <dgm:pt modelId="{EDF00071-EEB4-484A-92DD-857601A33E95}" type="parTrans" cxnId="{22AA00AC-DAAC-410E-99BD-3458B1028ABD}">
      <dgm:prSet/>
      <dgm:spPr/>
      <dgm:t>
        <a:bodyPr/>
        <a:lstStyle/>
        <a:p>
          <a:endParaRPr lang="en-US"/>
        </a:p>
      </dgm:t>
    </dgm:pt>
    <dgm:pt modelId="{196B7571-E387-42EC-85ED-620C960F4A37}" type="sibTrans" cxnId="{22AA00AC-DAAC-410E-99BD-3458B1028ABD}">
      <dgm:prSet/>
      <dgm:spPr/>
      <dgm:t>
        <a:bodyPr/>
        <a:lstStyle/>
        <a:p>
          <a:endParaRPr lang="en-US"/>
        </a:p>
      </dgm:t>
    </dgm:pt>
    <dgm:pt modelId="{8733C62E-337D-44E2-A312-7CCE4184AFEC}">
      <dgm:prSet/>
      <dgm:spPr/>
      <dgm:t>
        <a:bodyPr/>
        <a:lstStyle/>
        <a:p>
          <a:pPr rtl="0"/>
          <a:r>
            <a:rPr lang="en-US"/>
            <a:t>“What would happen if…” or “Have you considered…”</a:t>
          </a:r>
        </a:p>
      </dgm:t>
    </dgm:pt>
    <dgm:pt modelId="{F7A58FC8-5BE2-4510-BD75-67EFA5E83822}" type="parTrans" cxnId="{193F0A95-3BD2-4572-BF59-226732E84872}">
      <dgm:prSet/>
      <dgm:spPr/>
      <dgm:t>
        <a:bodyPr/>
        <a:lstStyle/>
        <a:p>
          <a:endParaRPr lang="en-US"/>
        </a:p>
      </dgm:t>
    </dgm:pt>
    <dgm:pt modelId="{D3D84B07-D3E3-4DC1-B59D-0413C6935C5A}" type="sibTrans" cxnId="{193F0A95-3BD2-4572-BF59-226732E84872}">
      <dgm:prSet/>
      <dgm:spPr/>
      <dgm:t>
        <a:bodyPr/>
        <a:lstStyle/>
        <a:p>
          <a:endParaRPr lang="en-US"/>
        </a:p>
      </dgm:t>
    </dgm:pt>
    <dgm:pt modelId="{A878831A-BBC7-476D-BB54-D76D38052D54}" type="pres">
      <dgm:prSet presAssocID="{9852C47F-3BF8-4B85-B692-E85EF39ECA9E}" presName="Name0" presStyleCnt="0">
        <dgm:presLayoutVars>
          <dgm:dir/>
          <dgm:animLvl val="lvl"/>
          <dgm:resizeHandles val="exact"/>
        </dgm:presLayoutVars>
      </dgm:prSet>
      <dgm:spPr/>
    </dgm:pt>
    <dgm:pt modelId="{7DCFFE52-6A1A-4C5C-8C31-151B29AC6E66}" type="pres">
      <dgm:prSet presAssocID="{AA16312B-CACC-4338-976B-7DADFC64188F}" presName="linNode" presStyleCnt="0"/>
      <dgm:spPr/>
    </dgm:pt>
    <dgm:pt modelId="{9517129E-8DEB-448F-984A-B9FDF9450114}" type="pres">
      <dgm:prSet presAssocID="{AA16312B-CACC-4338-976B-7DADFC64188F}" presName="parentText" presStyleLbl="node1" presStyleIdx="0" presStyleCnt="5">
        <dgm:presLayoutVars>
          <dgm:chMax val="1"/>
          <dgm:bulletEnabled val="1"/>
        </dgm:presLayoutVars>
      </dgm:prSet>
      <dgm:spPr/>
    </dgm:pt>
    <dgm:pt modelId="{B8A315B7-D1DE-4BDD-9D10-49D20A05059A}" type="pres">
      <dgm:prSet presAssocID="{AA16312B-CACC-4338-976B-7DADFC64188F}" presName="descendantText" presStyleLbl="alignAccFollowNode1" presStyleIdx="0" presStyleCnt="5">
        <dgm:presLayoutVars>
          <dgm:bulletEnabled val="1"/>
        </dgm:presLayoutVars>
      </dgm:prSet>
      <dgm:spPr/>
    </dgm:pt>
    <dgm:pt modelId="{E4931117-87A0-4C7E-8311-BD4395A5EB0C}" type="pres">
      <dgm:prSet presAssocID="{A31DBD23-08DF-4137-959D-E679DB5CC3C1}" presName="sp" presStyleCnt="0"/>
      <dgm:spPr/>
    </dgm:pt>
    <dgm:pt modelId="{E8D75CF6-1534-4E8D-830A-774EC043508C}" type="pres">
      <dgm:prSet presAssocID="{1C7B20BE-1AC0-4BE8-84E5-E99C151C54DE}" presName="linNode" presStyleCnt="0"/>
      <dgm:spPr/>
    </dgm:pt>
    <dgm:pt modelId="{B3E44312-B098-4B93-AAF7-F6863A93BDA4}" type="pres">
      <dgm:prSet presAssocID="{1C7B20BE-1AC0-4BE8-84E5-E99C151C54DE}" presName="parentText" presStyleLbl="node1" presStyleIdx="1" presStyleCnt="5">
        <dgm:presLayoutVars>
          <dgm:chMax val="1"/>
          <dgm:bulletEnabled val="1"/>
        </dgm:presLayoutVars>
      </dgm:prSet>
      <dgm:spPr/>
    </dgm:pt>
    <dgm:pt modelId="{570DF8C4-CC41-46B5-8C11-1AA322807783}" type="pres">
      <dgm:prSet presAssocID="{1C7B20BE-1AC0-4BE8-84E5-E99C151C54DE}" presName="descendantText" presStyleLbl="alignAccFollowNode1" presStyleIdx="1" presStyleCnt="5">
        <dgm:presLayoutVars>
          <dgm:bulletEnabled val="1"/>
        </dgm:presLayoutVars>
      </dgm:prSet>
      <dgm:spPr/>
    </dgm:pt>
    <dgm:pt modelId="{6C100AEC-BFE5-4E34-8DA0-18426CECD15A}" type="pres">
      <dgm:prSet presAssocID="{6338353F-7EA7-4465-ADA6-FFBE7DE2E2D7}" presName="sp" presStyleCnt="0"/>
      <dgm:spPr/>
    </dgm:pt>
    <dgm:pt modelId="{3766136E-4B68-4680-85DD-07989D227BED}" type="pres">
      <dgm:prSet presAssocID="{B957E560-6619-44FC-8E45-064062BCAB6F}" presName="linNode" presStyleCnt="0"/>
      <dgm:spPr/>
    </dgm:pt>
    <dgm:pt modelId="{3FDA7250-A4F1-4959-8FC8-838C8AC0EF06}" type="pres">
      <dgm:prSet presAssocID="{B957E560-6619-44FC-8E45-064062BCAB6F}" presName="parentText" presStyleLbl="node1" presStyleIdx="2" presStyleCnt="5">
        <dgm:presLayoutVars>
          <dgm:chMax val="1"/>
          <dgm:bulletEnabled val="1"/>
        </dgm:presLayoutVars>
      </dgm:prSet>
      <dgm:spPr/>
    </dgm:pt>
    <dgm:pt modelId="{9A6D324F-F743-4A3A-A578-53D29D1EC1C9}" type="pres">
      <dgm:prSet presAssocID="{B957E560-6619-44FC-8E45-064062BCAB6F}" presName="descendantText" presStyleLbl="alignAccFollowNode1" presStyleIdx="2" presStyleCnt="5">
        <dgm:presLayoutVars>
          <dgm:bulletEnabled val="1"/>
        </dgm:presLayoutVars>
      </dgm:prSet>
      <dgm:spPr/>
    </dgm:pt>
    <dgm:pt modelId="{C44EE960-6C6D-484E-93AD-7535AB30DDA3}" type="pres">
      <dgm:prSet presAssocID="{C943CFCA-7249-4608-8496-69B691F62F83}" presName="sp" presStyleCnt="0"/>
      <dgm:spPr/>
    </dgm:pt>
    <dgm:pt modelId="{E9DC705D-7589-4719-91AC-E7B7AE63E512}" type="pres">
      <dgm:prSet presAssocID="{E6DD9CF6-6D4A-41FF-BC3E-0F2415D17251}" presName="linNode" presStyleCnt="0"/>
      <dgm:spPr/>
    </dgm:pt>
    <dgm:pt modelId="{19D5DE28-09BD-458B-A62D-3CEC743FC5AA}" type="pres">
      <dgm:prSet presAssocID="{E6DD9CF6-6D4A-41FF-BC3E-0F2415D17251}" presName="parentText" presStyleLbl="node1" presStyleIdx="3" presStyleCnt="5">
        <dgm:presLayoutVars>
          <dgm:chMax val="1"/>
          <dgm:bulletEnabled val="1"/>
        </dgm:presLayoutVars>
      </dgm:prSet>
      <dgm:spPr/>
    </dgm:pt>
    <dgm:pt modelId="{4C3603F1-ACEF-4DEC-91DA-CB78C1AA8AC2}" type="pres">
      <dgm:prSet presAssocID="{E6DD9CF6-6D4A-41FF-BC3E-0F2415D17251}" presName="descendantText" presStyleLbl="alignAccFollowNode1" presStyleIdx="3" presStyleCnt="5">
        <dgm:presLayoutVars>
          <dgm:bulletEnabled val="1"/>
        </dgm:presLayoutVars>
      </dgm:prSet>
      <dgm:spPr/>
    </dgm:pt>
    <dgm:pt modelId="{10C21D5C-F4F7-42C0-B00F-2EBC5F057E39}" type="pres">
      <dgm:prSet presAssocID="{D1C45DCD-345B-4923-87A2-8CD9A07A96A9}" presName="sp" presStyleCnt="0"/>
      <dgm:spPr/>
    </dgm:pt>
    <dgm:pt modelId="{79E10D58-AEFC-42EE-A819-65C89D5A8A12}" type="pres">
      <dgm:prSet presAssocID="{179C98B1-D634-49E2-80D1-ECFA40A97420}" presName="linNode" presStyleCnt="0"/>
      <dgm:spPr/>
    </dgm:pt>
    <dgm:pt modelId="{FF73C9CA-A010-4544-B912-5388470135A5}" type="pres">
      <dgm:prSet presAssocID="{179C98B1-D634-49E2-80D1-ECFA40A97420}" presName="parentText" presStyleLbl="node1" presStyleIdx="4" presStyleCnt="5">
        <dgm:presLayoutVars>
          <dgm:chMax val="1"/>
          <dgm:bulletEnabled val="1"/>
        </dgm:presLayoutVars>
      </dgm:prSet>
      <dgm:spPr/>
    </dgm:pt>
    <dgm:pt modelId="{CC5E7E9A-C4D5-437A-BD5C-603269006E50}" type="pres">
      <dgm:prSet presAssocID="{179C98B1-D634-49E2-80D1-ECFA40A97420}" presName="descendantText" presStyleLbl="alignAccFollowNode1" presStyleIdx="4" presStyleCnt="5">
        <dgm:presLayoutVars>
          <dgm:bulletEnabled val="1"/>
        </dgm:presLayoutVars>
      </dgm:prSet>
      <dgm:spPr/>
    </dgm:pt>
  </dgm:ptLst>
  <dgm:cxnLst>
    <dgm:cxn modelId="{0F79B003-24D1-4ECD-8AAD-02A1559BBB38}" type="presOf" srcId="{1A6F931B-646A-4B9D-9EE3-454EF07905E4}" destId="{570DF8C4-CC41-46B5-8C11-1AA322807783}" srcOrd="0" destOrd="1" presId="urn:microsoft.com/office/officeart/2005/8/layout/vList5"/>
    <dgm:cxn modelId="{3A7E530F-709F-4F2F-B5CC-836E7FDD8538}" srcId="{AA16312B-CACC-4338-976B-7DADFC64188F}" destId="{85441D9D-00B3-4C84-9394-2374DC5A0EF5}" srcOrd="1" destOrd="0" parTransId="{F9A51433-3E11-4D55-8AFD-1C1D26DB8CBC}" sibTransId="{1F269F16-7645-4292-8940-9B3898EA9EFE}"/>
    <dgm:cxn modelId="{89155B18-C277-4A54-A545-CCCE56180006}" type="presOf" srcId="{88E2939A-886E-4E1E-829B-D5A90D3AA092}" destId="{9A6D324F-F743-4A3A-A578-53D29D1EC1C9}" srcOrd="0" destOrd="1" presId="urn:microsoft.com/office/officeart/2005/8/layout/vList5"/>
    <dgm:cxn modelId="{04C3231B-B330-464A-AE40-3A21F84B26D6}" type="presOf" srcId="{1C7B20BE-1AC0-4BE8-84E5-E99C151C54DE}" destId="{B3E44312-B098-4B93-AAF7-F6863A93BDA4}" srcOrd="0" destOrd="0" presId="urn:microsoft.com/office/officeart/2005/8/layout/vList5"/>
    <dgm:cxn modelId="{FEECA027-091D-49BB-9A6C-EA2074C9D7CB}" srcId="{9852C47F-3BF8-4B85-B692-E85EF39ECA9E}" destId="{AA16312B-CACC-4338-976B-7DADFC64188F}" srcOrd="0" destOrd="0" parTransId="{F8138639-80A0-45DD-9A76-5547D70A2EE6}" sibTransId="{A31DBD23-08DF-4137-959D-E679DB5CC3C1}"/>
    <dgm:cxn modelId="{D7532438-23A3-4AA5-B852-C581FAD52C36}" srcId="{9852C47F-3BF8-4B85-B692-E85EF39ECA9E}" destId="{E6DD9CF6-6D4A-41FF-BC3E-0F2415D17251}" srcOrd="3" destOrd="0" parTransId="{D9F0D2D3-B574-48C5-BC8F-81C305CBBC3B}" sibTransId="{D1C45DCD-345B-4923-87A2-8CD9A07A96A9}"/>
    <dgm:cxn modelId="{59B45C41-2B2C-4111-BC19-C6DA489BC302}" type="presOf" srcId="{9852C47F-3BF8-4B85-B692-E85EF39ECA9E}" destId="{A878831A-BBC7-476D-BB54-D76D38052D54}" srcOrd="0" destOrd="0" presId="urn:microsoft.com/office/officeart/2005/8/layout/vList5"/>
    <dgm:cxn modelId="{29B2C241-69F3-4ABE-B366-96AC550856A8}" type="presOf" srcId="{179C98B1-D634-49E2-80D1-ECFA40A97420}" destId="{FF73C9CA-A010-4544-B912-5388470135A5}" srcOrd="0" destOrd="0" presId="urn:microsoft.com/office/officeart/2005/8/layout/vList5"/>
    <dgm:cxn modelId="{F85B5349-AF99-41E0-A11D-52C6066962CE}" srcId="{9852C47F-3BF8-4B85-B692-E85EF39ECA9E}" destId="{B957E560-6619-44FC-8E45-064062BCAB6F}" srcOrd="2" destOrd="0" parTransId="{6D5DD909-DDBB-484F-BA11-EEEFD7FA923C}" sibTransId="{C943CFCA-7249-4608-8496-69B691F62F83}"/>
    <dgm:cxn modelId="{4D43394B-839B-4E5B-B6FD-1421FB3C8643}" srcId="{9852C47F-3BF8-4B85-B692-E85EF39ECA9E}" destId="{179C98B1-D634-49E2-80D1-ECFA40A97420}" srcOrd="4" destOrd="0" parTransId="{D6BB8305-FCB9-46E4-AAE8-1AAF51F88594}" sibTransId="{2D528719-6325-42D5-B695-D9A492804CF6}"/>
    <dgm:cxn modelId="{D4F4F36C-F528-4F76-B6B5-EFB3DAD85C69}" type="presOf" srcId="{89E2005F-D510-4A19-B4EC-EE542FF8C69E}" destId="{4C3603F1-ACEF-4DEC-91DA-CB78C1AA8AC2}" srcOrd="0" destOrd="1" presId="urn:microsoft.com/office/officeart/2005/8/layout/vList5"/>
    <dgm:cxn modelId="{9C695671-4CE4-48FB-A08C-FE34EB271B9A}" type="presOf" srcId="{8733C62E-337D-44E2-A312-7CCE4184AFEC}" destId="{CC5E7E9A-C4D5-437A-BD5C-603269006E50}" srcOrd="0" destOrd="1" presId="urn:microsoft.com/office/officeart/2005/8/layout/vList5"/>
    <dgm:cxn modelId="{4185E25A-4896-45FF-97FA-D28BBE548A25}" type="presOf" srcId="{FAD81E08-35BF-452D-9643-75F657A28BB9}" destId="{9A6D324F-F743-4A3A-A578-53D29D1EC1C9}" srcOrd="0" destOrd="0" presId="urn:microsoft.com/office/officeart/2005/8/layout/vList5"/>
    <dgm:cxn modelId="{D6856C7D-CD3B-4B8B-A9E2-C192FE797FB6}" type="presOf" srcId="{71B3A630-9A55-4061-8874-655FDFD629FF}" destId="{4C3603F1-ACEF-4DEC-91DA-CB78C1AA8AC2}" srcOrd="0" destOrd="0" presId="urn:microsoft.com/office/officeart/2005/8/layout/vList5"/>
    <dgm:cxn modelId="{DF065784-5EF4-4230-A30C-EE608496E9BB}" type="presOf" srcId="{F220EEFB-2733-40BD-96E9-0FBD7CB517AB}" destId="{CC5E7E9A-C4D5-437A-BD5C-603269006E50}" srcOrd="0" destOrd="0" presId="urn:microsoft.com/office/officeart/2005/8/layout/vList5"/>
    <dgm:cxn modelId="{523EE785-66D7-40C5-9739-19C5836FB2D1}" srcId="{E6DD9CF6-6D4A-41FF-BC3E-0F2415D17251}" destId="{89E2005F-D510-4A19-B4EC-EE542FF8C69E}" srcOrd="1" destOrd="0" parTransId="{486AAE8C-3FB7-4214-9FED-4F9CD57DE107}" sibTransId="{8F8581CD-F9FD-4967-8FB9-588A341DA82F}"/>
    <dgm:cxn modelId="{193F0A95-3BD2-4572-BF59-226732E84872}" srcId="{179C98B1-D634-49E2-80D1-ECFA40A97420}" destId="{8733C62E-337D-44E2-A312-7CCE4184AFEC}" srcOrd="1" destOrd="0" parTransId="{F7A58FC8-5BE2-4510-BD75-67EFA5E83822}" sibTransId="{D3D84B07-D3E3-4DC1-B59D-0413C6935C5A}"/>
    <dgm:cxn modelId="{7B50679C-6237-401A-AAF8-E7033FFBDDBD}" srcId="{B957E560-6619-44FC-8E45-064062BCAB6F}" destId="{FAD81E08-35BF-452D-9643-75F657A28BB9}" srcOrd="0" destOrd="0" parTransId="{469B4EDB-5984-4478-B8A8-5B4F337EFF5F}" sibTransId="{7481E6FF-6E0D-4ECB-B844-541A02849AF5}"/>
    <dgm:cxn modelId="{B2785FA5-12FC-45D2-AAAF-869DBCC79697}" type="presOf" srcId="{CAFB2F07-4A3E-4F1A-94AF-648914D8C64B}" destId="{B8A315B7-D1DE-4BDD-9D10-49D20A05059A}" srcOrd="0" destOrd="0" presId="urn:microsoft.com/office/officeart/2005/8/layout/vList5"/>
    <dgm:cxn modelId="{252A6CA5-788E-4E8E-A30E-2828948F8C34}" type="presOf" srcId="{C88F231B-D42B-41B8-BEB8-61CB47F76860}" destId="{570DF8C4-CC41-46B5-8C11-1AA322807783}" srcOrd="0" destOrd="0" presId="urn:microsoft.com/office/officeart/2005/8/layout/vList5"/>
    <dgm:cxn modelId="{9AE11CA6-9CBE-440C-95A4-F009E51D5A46}" type="presOf" srcId="{85441D9D-00B3-4C84-9394-2374DC5A0EF5}" destId="{B8A315B7-D1DE-4BDD-9D10-49D20A05059A}" srcOrd="0" destOrd="1" presId="urn:microsoft.com/office/officeart/2005/8/layout/vList5"/>
    <dgm:cxn modelId="{22AA00AC-DAAC-410E-99BD-3458B1028ABD}" srcId="{179C98B1-D634-49E2-80D1-ECFA40A97420}" destId="{F220EEFB-2733-40BD-96E9-0FBD7CB517AB}" srcOrd="0" destOrd="0" parTransId="{EDF00071-EEB4-484A-92DD-857601A33E95}" sibTransId="{196B7571-E387-42EC-85ED-620C960F4A37}"/>
    <dgm:cxn modelId="{2EEB56B5-7E80-4555-A4BA-9DE346E3D86C}" srcId="{B957E560-6619-44FC-8E45-064062BCAB6F}" destId="{88E2939A-886E-4E1E-829B-D5A90D3AA092}" srcOrd="1" destOrd="0" parTransId="{8A2B4D56-FE5D-42C3-9778-64539CE1A6A9}" sibTransId="{B1835AAE-9B9B-4EBB-8E12-A2005B896454}"/>
    <dgm:cxn modelId="{EFECE2BC-9DE0-461F-9CB0-7FAE05BB7A34}" srcId="{AA16312B-CACC-4338-976B-7DADFC64188F}" destId="{CAFB2F07-4A3E-4F1A-94AF-648914D8C64B}" srcOrd="0" destOrd="0" parTransId="{AC7FA902-1772-40BA-9682-6A2FBE12F55E}" sibTransId="{5A9A2AA3-7FA0-4A87-8818-1DED8147D28D}"/>
    <dgm:cxn modelId="{7EA671BD-9C00-4892-A849-A3CB9EA97D3B}" srcId="{9852C47F-3BF8-4B85-B692-E85EF39ECA9E}" destId="{1C7B20BE-1AC0-4BE8-84E5-E99C151C54DE}" srcOrd="1" destOrd="0" parTransId="{ED8E5B93-310A-4E38-B2EC-BA85959B8D9F}" sibTransId="{6338353F-7EA7-4465-ADA6-FFBE7DE2E2D7}"/>
    <dgm:cxn modelId="{4EABACBF-0EDC-4991-9034-90127669BF3A}" srcId="{1C7B20BE-1AC0-4BE8-84E5-E99C151C54DE}" destId="{C88F231B-D42B-41B8-BEB8-61CB47F76860}" srcOrd="0" destOrd="0" parTransId="{893E0AD7-B525-4F0D-83AB-53629CEF91E2}" sibTransId="{83C4A56E-B280-4BB3-B500-6E9FB81096FA}"/>
    <dgm:cxn modelId="{C4C13BC5-1D57-4CC3-B3D6-8A35CE3ACF5B}" srcId="{1C7B20BE-1AC0-4BE8-84E5-E99C151C54DE}" destId="{1A6F931B-646A-4B9D-9EE3-454EF07905E4}" srcOrd="1" destOrd="0" parTransId="{6327C8B5-95AF-4C0A-AEDE-3C9C3945382F}" sibTransId="{00AB2204-C84F-44E9-8567-48CAB63D8E12}"/>
    <dgm:cxn modelId="{7AE209C8-FE98-44B6-89C8-0957CF988297}" srcId="{E6DD9CF6-6D4A-41FF-BC3E-0F2415D17251}" destId="{71B3A630-9A55-4061-8874-655FDFD629FF}" srcOrd="0" destOrd="0" parTransId="{EA41BC5C-0E5C-4AB6-8911-46DD2E005C76}" sibTransId="{5CE1819A-3D02-49F5-8FD6-8635FB62DA69}"/>
    <dgm:cxn modelId="{FB378ED2-437D-48E7-BDBD-1956CE9C17CF}" type="presOf" srcId="{B957E560-6619-44FC-8E45-064062BCAB6F}" destId="{3FDA7250-A4F1-4959-8FC8-838C8AC0EF06}" srcOrd="0" destOrd="0" presId="urn:microsoft.com/office/officeart/2005/8/layout/vList5"/>
    <dgm:cxn modelId="{18E2E0E5-B1A4-47A5-BA36-9818EF3EFA46}" type="presOf" srcId="{E6DD9CF6-6D4A-41FF-BC3E-0F2415D17251}" destId="{19D5DE28-09BD-458B-A62D-3CEC743FC5AA}" srcOrd="0" destOrd="0" presId="urn:microsoft.com/office/officeart/2005/8/layout/vList5"/>
    <dgm:cxn modelId="{349FE5FE-4ED6-4091-8594-4C7DD88C5804}" type="presOf" srcId="{AA16312B-CACC-4338-976B-7DADFC64188F}" destId="{9517129E-8DEB-448F-984A-B9FDF9450114}" srcOrd="0" destOrd="0" presId="urn:microsoft.com/office/officeart/2005/8/layout/vList5"/>
    <dgm:cxn modelId="{ADCAD931-D08B-4F8D-8309-83B4048B5658}" type="presParOf" srcId="{A878831A-BBC7-476D-BB54-D76D38052D54}" destId="{7DCFFE52-6A1A-4C5C-8C31-151B29AC6E66}" srcOrd="0" destOrd="0" presId="urn:microsoft.com/office/officeart/2005/8/layout/vList5"/>
    <dgm:cxn modelId="{D8F3839C-AF21-4BCB-BA0A-B5A72383E868}" type="presParOf" srcId="{7DCFFE52-6A1A-4C5C-8C31-151B29AC6E66}" destId="{9517129E-8DEB-448F-984A-B9FDF9450114}" srcOrd="0" destOrd="0" presId="urn:microsoft.com/office/officeart/2005/8/layout/vList5"/>
    <dgm:cxn modelId="{8791A848-F8A8-4AFF-8CED-015EDC321642}" type="presParOf" srcId="{7DCFFE52-6A1A-4C5C-8C31-151B29AC6E66}" destId="{B8A315B7-D1DE-4BDD-9D10-49D20A05059A}" srcOrd="1" destOrd="0" presId="urn:microsoft.com/office/officeart/2005/8/layout/vList5"/>
    <dgm:cxn modelId="{4A4F0445-157A-4A9C-83F4-1D312FF854A2}" type="presParOf" srcId="{A878831A-BBC7-476D-BB54-D76D38052D54}" destId="{E4931117-87A0-4C7E-8311-BD4395A5EB0C}" srcOrd="1" destOrd="0" presId="urn:microsoft.com/office/officeart/2005/8/layout/vList5"/>
    <dgm:cxn modelId="{877F10A5-9169-4A50-B84B-59B4514D75DF}" type="presParOf" srcId="{A878831A-BBC7-476D-BB54-D76D38052D54}" destId="{E8D75CF6-1534-4E8D-830A-774EC043508C}" srcOrd="2" destOrd="0" presId="urn:microsoft.com/office/officeart/2005/8/layout/vList5"/>
    <dgm:cxn modelId="{6AECA649-0C54-4E71-8B3F-7548B5A40FD9}" type="presParOf" srcId="{E8D75CF6-1534-4E8D-830A-774EC043508C}" destId="{B3E44312-B098-4B93-AAF7-F6863A93BDA4}" srcOrd="0" destOrd="0" presId="urn:microsoft.com/office/officeart/2005/8/layout/vList5"/>
    <dgm:cxn modelId="{1B14CA02-5A0F-47B1-A6C6-7651817645E5}" type="presParOf" srcId="{E8D75CF6-1534-4E8D-830A-774EC043508C}" destId="{570DF8C4-CC41-46B5-8C11-1AA322807783}" srcOrd="1" destOrd="0" presId="urn:microsoft.com/office/officeart/2005/8/layout/vList5"/>
    <dgm:cxn modelId="{A103599F-BA81-4C38-83A2-E1B1DF7A17A3}" type="presParOf" srcId="{A878831A-BBC7-476D-BB54-D76D38052D54}" destId="{6C100AEC-BFE5-4E34-8DA0-18426CECD15A}" srcOrd="3" destOrd="0" presId="urn:microsoft.com/office/officeart/2005/8/layout/vList5"/>
    <dgm:cxn modelId="{76FB649F-4A93-4D9B-AB06-B3E9301751AB}" type="presParOf" srcId="{A878831A-BBC7-476D-BB54-D76D38052D54}" destId="{3766136E-4B68-4680-85DD-07989D227BED}" srcOrd="4" destOrd="0" presId="urn:microsoft.com/office/officeart/2005/8/layout/vList5"/>
    <dgm:cxn modelId="{72B54FC7-92C7-4CFE-B371-8091AFC05201}" type="presParOf" srcId="{3766136E-4B68-4680-85DD-07989D227BED}" destId="{3FDA7250-A4F1-4959-8FC8-838C8AC0EF06}" srcOrd="0" destOrd="0" presId="urn:microsoft.com/office/officeart/2005/8/layout/vList5"/>
    <dgm:cxn modelId="{C93D39A7-20D4-4B50-84EB-200E33D4D16E}" type="presParOf" srcId="{3766136E-4B68-4680-85DD-07989D227BED}" destId="{9A6D324F-F743-4A3A-A578-53D29D1EC1C9}" srcOrd="1" destOrd="0" presId="urn:microsoft.com/office/officeart/2005/8/layout/vList5"/>
    <dgm:cxn modelId="{2A1B8312-03BD-47D3-B60C-907D34F68918}" type="presParOf" srcId="{A878831A-BBC7-476D-BB54-D76D38052D54}" destId="{C44EE960-6C6D-484E-93AD-7535AB30DDA3}" srcOrd="5" destOrd="0" presId="urn:microsoft.com/office/officeart/2005/8/layout/vList5"/>
    <dgm:cxn modelId="{8143CA85-2699-423F-9A24-95210EFD2970}" type="presParOf" srcId="{A878831A-BBC7-476D-BB54-D76D38052D54}" destId="{E9DC705D-7589-4719-91AC-E7B7AE63E512}" srcOrd="6" destOrd="0" presId="urn:microsoft.com/office/officeart/2005/8/layout/vList5"/>
    <dgm:cxn modelId="{913D7D11-FF38-4550-B79E-6CF3B55A296E}" type="presParOf" srcId="{E9DC705D-7589-4719-91AC-E7B7AE63E512}" destId="{19D5DE28-09BD-458B-A62D-3CEC743FC5AA}" srcOrd="0" destOrd="0" presId="urn:microsoft.com/office/officeart/2005/8/layout/vList5"/>
    <dgm:cxn modelId="{709CEEA4-1932-4161-80FB-0DE4B7F0F2BE}" type="presParOf" srcId="{E9DC705D-7589-4719-91AC-E7B7AE63E512}" destId="{4C3603F1-ACEF-4DEC-91DA-CB78C1AA8AC2}" srcOrd="1" destOrd="0" presId="urn:microsoft.com/office/officeart/2005/8/layout/vList5"/>
    <dgm:cxn modelId="{106C4E40-9106-42D2-A40C-DB6984A6EC51}" type="presParOf" srcId="{A878831A-BBC7-476D-BB54-D76D38052D54}" destId="{10C21D5C-F4F7-42C0-B00F-2EBC5F057E39}" srcOrd="7" destOrd="0" presId="urn:microsoft.com/office/officeart/2005/8/layout/vList5"/>
    <dgm:cxn modelId="{52229EFD-79E6-42C3-BEBF-2D7EBF944B03}" type="presParOf" srcId="{A878831A-BBC7-476D-BB54-D76D38052D54}" destId="{79E10D58-AEFC-42EE-A819-65C89D5A8A12}" srcOrd="8" destOrd="0" presId="urn:microsoft.com/office/officeart/2005/8/layout/vList5"/>
    <dgm:cxn modelId="{C6B2358C-442B-426B-913A-1C828ACD2A3C}" type="presParOf" srcId="{79E10D58-AEFC-42EE-A819-65C89D5A8A12}" destId="{FF73C9CA-A010-4544-B912-5388470135A5}" srcOrd="0" destOrd="0" presId="urn:microsoft.com/office/officeart/2005/8/layout/vList5"/>
    <dgm:cxn modelId="{F8DB90CB-E895-4778-8F23-1ABB06F01122}" type="presParOf" srcId="{79E10D58-AEFC-42EE-A819-65C89D5A8A12}" destId="{CC5E7E9A-C4D5-437A-BD5C-603269006E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34C526-7D50-423D-899C-C1DB3356A355}" type="doc">
      <dgm:prSet loTypeId="urn:microsoft.com/office/officeart/2016/7/layout/LinearBlockProcessNumbered" loCatId="process" qsTypeId="urn:microsoft.com/office/officeart/2005/8/quickstyle/simple4" qsCatId="simple" csTypeId="urn:microsoft.com/office/officeart/2005/8/colors/colorful1" csCatId="colorful" phldr="1"/>
      <dgm:spPr/>
      <dgm:t>
        <a:bodyPr/>
        <a:lstStyle/>
        <a:p>
          <a:endParaRPr lang="en-US"/>
        </a:p>
      </dgm:t>
    </dgm:pt>
    <dgm:pt modelId="{0805E804-10F9-4890-A877-ED1491EDA625}">
      <dgm:prSet custT="1"/>
      <dgm:spPr/>
      <dgm:t>
        <a:bodyPr/>
        <a:lstStyle/>
        <a:p>
          <a:r>
            <a:rPr lang="en-US" sz="2500" dirty="0">
              <a:solidFill>
                <a:schemeClr val="bg2"/>
              </a:solidFill>
            </a:rPr>
            <a:t>Use neutral language</a:t>
          </a:r>
        </a:p>
      </dgm:t>
    </dgm:pt>
    <dgm:pt modelId="{63EA41FA-0DF6-4339-97C0-BCC755BE66F1}" type="parTrans" cxnId="{4C2E63BD-3C21-472A-8285-A19F01281A3E}">
      <dgm:prSet/>
      <dgm:spPr/>
      <dgm:t>
        <a:bodyPr/>
        <a:lstStyle/>
        <a:p>
          <a:endParaRPr lang="en-US"/>
        </a:p>
      </dgm:t>
    </dgm:pt>
    <dgm:pt modelId="{8D3C7ECA-A88E-433B-AFA9-1B647B8F550E}" type="sibTrans" cxnId="{4C2E63BD-3C21-472A-8285-A19F01281A3E}">
      <dgm:prSet phldrT="01" phldr="0"/>
      <dgm:spPr/>
      <dgm:t>
        <a:bodyPr/>
        <a:lstStyle/>
        <a:p>
          <a:r>
            <a:rPr lang="en-US"/>
            <a:t>01</a:t>
          </a:r>
        </a:p>
      </dgm:t>
    </dgm:pt>
    <dgm:pt modelId="{12B23919-324E-4A8A-966F-F6AAD10545D0}">
      <dgm:prSet/>
      <dgm:spPr/>
      <dgm:t>
        <a:bodyPr/>
        <a:lstStyle/>
        <a:p>
          <a:r>
            <a:rPr lang="en-US" sz="2000"/>
            <a:t>“Why is abortion bad for society?”</a:t>
          </a:r>
        </a:p>
      </dgm:t>
    </dgm:pt>
    <dgm:pt modelId="{D095853A-125B-4E1B-93D0-1EC3DA782455}" type="parTrans" cxnId="{A52152FA-116D-4FDA-8A58-628F80DD5915}">
      <dgm:prSet/>
      <dgm:spPr/>
      <dgm:t>
        <a:bodyPr/>
        <a:lstStyle/>
        <a:p>
          <a:endParaRPr lang="en-US"/>
        </a:p>
      </dgm:t>
    </dgm:pt>
    <dgm:pt modelId="{9DD5AA20-8696-4578-97EE-2EC809BD60C6}" type="sibTrans" cxnId="{A52152FA-116D-4FDA-8A58-628F80DD5915}">
      <dgm:prSet/>
      <dgm:spPr/>
      <dgm:t>
        <a:bodyPr/>
        <a:lstStyle/>
        <a:p>
          <a:endParaRPr lang="en-US"/>
        </a:p>
      </dgm:t>
    </dgm:pt>
    <dgm:pt modelId="{EE4CE085-6E1B-4689-8E3D-9C2B9763798F}">
      <dgm:prSet/>
      <dgm:spPr/>
      <dgm:t>
        <a:bodyPr/>
        <a:lstStyle/>
        <a:p>
          <a:r>
            <a:rPr lang="en-US" sz="2000"/>
            <a:t>“How does abortion affect a society?”</a:t>
          </a:r>
        </a:p>
      </dgm:t>
    </dgm:pt>
    <dgm:pt modelId="{80B97DCB-DD60-4908-AF38-A13399F53897}" type="parTrans" cxnId="{13E68299-4EE8-4DEF-8B87-17A3690B6A98}">
      <dgm:prSet/>
      <dgm:spPr/>
      <dgm:t>
        <a:bodyPr/>
        <a:lstStyle/>
        <a:p>
          <a:endParaRPr lang="en-US"/>
        </a:p>
      </dgm:t>
    </dgm:pt>
    <dgm:pt modelId="{599F31E1-F8B0-42AA-BE89-60133D51567C}" type="sibTrans" cxnId="{13E68299-4EE8-4DEF-8B87-17A3690B6A98}">
      <dgm:prSet/>
      <dgm:spPr/>
      <dgm:t>
        <a:bodyPr/>
        <a:lstStyle/>
        <a:p>
          <a:endParaRPr lang="en-US"/>
        </a:p>
      </dgm:t>
    </dgm:pt>
    <dgm:pt modelId="{3BD2E876-4766-419C-BE15-33C61C0CC3A5}">
      <dgm:prSet/>
      <dgm:spPr/>
      <dgm:t>
        <a:bodyPr/>
        <a:lstStyle/>
        <a:p>
          <a:r>
            <a:rPr lang="en-US" dirty="0">
              <a:solidFill>
                <a:schemeClr val="bg2"/>
              </a:solidFill>
            </a:rPr>
            <a:t>Focus on the verbs</a:t>
          </a:r>
        </a:p>
      </dgm:t>
    </dgm:pt>
    <dgm:pt modelId="{762ADA92-D6A2-46C2-8054-31C0133B935E}" type="parTrans" cxnId="{064BE25B-D924-48C9-8D7C-E7462256C14B}">
      <dgm:prSet/>
      <dgm:spPr/>
      <dgm:t>
        <a:bodyPr/>
        <a:lstStyle/>
        <a:p>
          <a:endParaRPr lang="en-US"/>
        </a:p>
      </dgm:t>
    </dgm:pt>
    <dgm:pt modelId="{33ED91EA-8356-4BFF-8298-E3E903B879D8}" type="sibTrans" cxnId="{064BE25B-D924-48C9-8D7C-E7462256C14B}">
      <dgm:prSet phldrT="02" phldr="0"/>
      <dgm:spPr/>
      <dgm:t>
        <a:bodyPr/>
        <a:lstStyle/>
        <a:p>
          <a:r>
            <a:rPr lang="en-US"/>
            <a:t>02</a:t>
          </a:r>
        </a:p>
      </dgm:t>
    </dgm:pt>
    <dgm:pt modelId="{2BDE2206-31BD-4D36-8E69-C65B169831A9}">
      <dgm:prSet/>
      <dgm:spPr/>
      <dgm:t>
        <a:bodyPr/>
        <a:lstStyle/>
        <a:p>
          <a:r>
            <a:rPr lang="en-US"/>
            <a:t>“How can I get better at math?”</a:t>
          </a:r>
        </a:p>
      </dgm:t>
    </dgm:pt>
    <dgm:pt modelId="{139BB19D-885E-4B77-A32F-AC61EF94591B}" type="parTrans" cxnId="{44E50E26-45DA-45BA-9DB5-8F3D03A23B5D}">
      <dgm:prSet/>
      <dgm:spPr/>
      <dgm:t>
        <a:bodyPr/>
        <a:lstStyle/>
        <a:p>
          <a:endParaRPr lang="en-US"/>
        </a:p>
      </dgm:t>
    </dgm:pt>
    <dgm:pt modelId="{DDE14266-5830-40C6-AF06-D88A34CCEA50}" type="sibTrans" cxnId="{44E50E26-45DA-45BA-9DB5-8F3D03A23B5D}">
      <dgm:prSet/>
      <dgm:spPr/>
      <dgm:t>
        <a:bodyPr/>
        <a:lstStyle/>
        <a:p>
          <a:endParaRPr lang="en-US"/>
        </a:p>
      </dgm:t>
    </dgm:pt>
    <dgm:pt modelId="{35DA742F-B464-4077-AD5B-9C004DC61EA8}">
      <dgm:prSet/>
      <dgm:spPr/>
      <dgm:t>
        <a:bodyPr/>
        <a:lstStyle/>
        <a:p>
          <a:r>
            <a:rPr lang="en-US"/>
            <a:t>“How can I improve my math scores?”</a:t>
          </a:r>
        </a:p>
      </dgm:t>
    </dgm:pt>
    <dgm:pt modelId="{3B5A8D63-6E63-493B-8B52-5FBD2681A026}" type="parTrans" cxnId="{D4DB36D4-EA7B-4851-935A-E167FE159416}">
      <dgm:prSet/>
      <dgm:spPr/>
      <dgm:t>
        <a:bodyPr/>
        <a:lstStyle/>
        <a:p>
          <a:endParaRPr lang="en-US"/>
        </a:p>
      </dgm:t>
    </dgm:pt>
    <dgm:pt modelId="{310402F1-54D2-4EBD-AFBE-7748D53C541B}" type="sibTrans" cxnId="{D4DB36D4-EA7B-4851-935A-E167FE159416}">
      <dgm:prSet/>
      <dgm:spPr/>
      <dgm:t>
        <a:bodyPr/>
        <a:lstStyle/>
        <a:p>
          <a:endParaRPr lang="en-US"/>
        </a:p>
      </dgm:t>
    </dgm:pt>
    <dgm:pt modelId="{B6AFE51C-7F59-46FF-BE34-A5A9FC8A6435}">
      <dgm:prSet/>
      <dgm:spPr/>
      <dgm:t>
        <a:bodyPr/>
        <a:lstStyle/>
        <a:p>
          <a:r>
            <a:rPr lang="en-US" dirty="0">
              <a:solidFill>
                <a:schemeClr val="bg2"/>
              </a:solidFill>
            </a:rPr>
            <a:t>Review assumptions</a:t>
          </a:r>
        </a:p>
      </dgm:t>
    </dgm:pt>
    <dgm:pt modelId="{C83D83B2-85D5-42E1-A529-E31348532FD0}" type="parTrans" cxnId="{14943F5F-56A0-4862-925E-60337E0B9C6F}">
      <dgm:prSet/>
      <dgm:spPr/>
      <dgm:t>
        <a:bodyPr/>
        <a:lstStyle/>
        <a:p>
          <a:endParaRPr lang="en-US"/>
        </a:p>
      </dgm:t>
    </dgm:pt>
    <dgm:pt modelId="{44C1AE84-39DC-4FC2-8EBE-23B77A1E99B7}" type="sibTrans" cxnId="{14943F5F-56A0-4862-925E-60337E0B9C6F}">
      <dgm:prSet phldrT="03" phldr="0"/>
      <dgm:spPr/>
      <dgm:t>
        <a:bodyPr/>
        <a:lstStyle/>
        <a:p>
          <a:r>
            <a:rPr lang="en-US"/>
            <a:t>03</a:t>
          </a:r>
        </a:p>
      </dgm:t>
    </dgm:pt>
    <dgm:pt modelId="{B8977F3F-DF80-4E04-8B6B-2BD080728569}">
      <dgm:prSet/>
      <dgm:spPr/>
      <dgm:t>
        <a:bodyPr/>
        <a:lstStyle/>
        <a:p>
          <a:r>
            <a:rPr lang="en-US"/>
            <a:t>“Do you like Vietnamese food?”</a:t>
          </a:r>
        </a:p>
      </dgm:t>
    </dgm:pt>
    <dgm:pt modelId="{D822A596-512E-4BBD-84B6-38CCC8A4AE31}" type="parTrans" cxnId="{1B4AAA34-5E1D-4659-A488-E2142BFBDD5F}">
      <dgm:prSet/>
      <dgm:spPr/>
      <dgm:t>
        <a:bodyPr/>
        <a:lstStyle/>
        <a:p>
          <a:endParaRPr lang="en-US"/>
        </a:p>
      </dgm:t>
    </dgm:pt>
    <dgm:pt modelId="{DDD195A5-3CE4-430D-ACD8-452627EF300B}" type="sibTrans" cxnId="{1B4AAA34-5E1D-4659-A488-E2142BFBDD5F}">
      <dgm:prSet/>
      <dgm:spPr/>
      <dgm:t>
        <a:bodyPr/>
        <a:lstStyle/>
        <a:p>
          <a:endParaRPr lang="en-US"/>
        </a:p>
      </dgm:t>
    </dgm:pt>
    <dgm:pt modelId="{438555A8-87F9-480A-9E7E-457C4A05528A}">
      <dgm:prSet/>
      <dgm:spPr/>
      <dgm:t>
        <a:bodyPr/>
        <a:lstStyle/>
        <a:p>
          <a:r>
            <a:rPr lang="en-US"/>
            <a:t>“Have you eaten Vietnamese food?”</a:t>
          </a:r>
        </a:p>
      </dgm:t>
    </dgm:pt>
    <dgm:pt modelId="{201D38BD-8D02-43FE-930B-60369C96B109}" type="parTrans" cxnId="{9F7E82F1-7422-4CDB-B485-C1734012935E}">
      <dgm:prSet/>
      <dgm:spPr/>
      <dgm:t>
        <a:bodyPr/>
        <a:lstStyle/>
        <a:p>
          <a:endParaRPr lang="en-US"/>
        </a:p>
      </dgm:t>
    </dgm:pt>
    <dgm:pt modelId="{16DC1FF2-1E2C-4F68-850C-AB799F4BBEC2}" type="sibTrans" cxnId="{9F7E82F1-7422-4CDB-B485-C1734012935E}">
      <dgm:prSet/>
      <dgm:spPr/>
      <dgm:t>
        <a:bodyPr/>
        <a:lstStyle/>
        <a:p>
          <a:endParaRPr lang="en-US"/>
        </a:p>
      </dgm:t>
    </dgm:pt>
    <dgm:pt modelId="{AB5B4AED-28DF-40C8-B188-85173EEA3C51}" type="pres">
      <dgm:prSet presAssocID="{C034C526-7D50-423D-899C-C1DB3356A355}" presName="Name0" presStyleCnt="0">
        <dgm:presLayoutVars>
          <dgm:animLvl val="lvl"/>
          <dgm:resizeHandles val="exact"/>
        </dgm:presLayoutVars>
      </dgm:prSet>
      <dgm:spPr/>
    </dgm:pt>
    <dgm:pt modelId="{2CF68836-3FC7-40DC-82BB-8A906A1A881C}" type="pres">
      <dgm:prSet presAssocID="{0805E804-10F9-4890-A877-ED1491EDA625}" presName="compositeNode" presStyleCnt="0">
        <dgm:presLayoutVars>
          <dgm:bulletEnabled val="1"/>
        </dgm:presLayoutVars>
      </dgm:prSet>
      <dgm:spPr/>
    </dgm:pt>
    <dgm:pt modelId="{B7718347-77EF-4CCF-84A6-18907D5A9C46}" type="pres">
      <dgm:prSet presAssocID="{0805E804-10F9-4890-A877-ED1491EDA625}" presName="bgRect" presStyleLbl="alignNode1" presStyleIdx="0" presStyleCnt="3"/>
      <dgm:spPr/>
    </dgm:pt>
    <dgm:pt modelId="{113336F1-0506-4B3C-8ECE-FD260AF96C9C}" type="pres">
      <dgm:prSet presAssocID="{8D3C7ECA-A88E-433B-AFA9-1B647B8F550E}" presName="sibTransNodeRect" presStyleLbl="alignNode1" presStyleIdx="0" presStyleCnt="3">
        <dgm:presLayoutVars>
          <dgm:chMax val="0"/>
          <dgm:bulletEnabled val="1"/>
        </dgm:presLayoutVars>
      </dgm:prSet>
      <dgm:spPr/>
    </dgm:pt>
    <dgm:pt modelId="{453F0FC1-473C-480E-AF10-026A34BF5670}" type="pres">
      <dgm:prSet presAssocID="{0805E804-10F9-4890-A877-ED1491EDA625}" presName="nodeRect" presStyleLbl="alignNode1" presStyleIdx="0" presStyleCnt="3">
        <dgm:presLayoutVars>
          <dgm:bulletEnabled val="1"/>
        </dgm:presLayoutVars>
      </dgm:prSet>
      <dgm:spPr/>
    </dgm:pt>
    <dgm:pt modelId="{0AB8B118-60BC-4E42-BEA4-6954A77764C9}" type="pres">
      <dgm:prSet presAssocID="{8D3C7ECA-A88E-433B-AFA9-1B647B8F550E}" presName="sibTrans" presStyleCnt="0"/>
      <dgm:spPr/>
    </dgm:pt>
    <dgm:pt modelId="{8FD5EEB6-EC8F-47DF-9342-970E33554ED1}" type="pres">
      <dgm:prSet presAssocID="{3BD2E876-4766-419C-BE15-33C61C0CC3A5}" presName="compositeNode" presStyleCnt="0">
        <dgm:presLayoutVars>
          <dgm:bulletEnabled val="1"/>
        </dgm:presLayoutVars>
      </dgm:prSet>
      <dgm:spPr/>
    </dgm:pt>
    <dgm:pt modelId="{7A4C2B58-3D5E-456A-9C61-A3966A950017}" type="pres">
      <dgm:prSet presAssocID="{3BD2E876-4766-419C-BE15-33C61C0CC3A5}" presName="bgRect" presStyleLbl="alignNode1" presStyleIdx="1" presStyleCnt="3"/>
      <dgm:spPr/>
    </dgm:pt>
    <dgm:pt modelId="{2D390BC4-35FC-4EAA-B242-A8D3AD8DAC7F}" type="pres">
      <dgm:prSet presAssocID="{33ED91EA-8356-4BFF-8298-E3E903B879D8}" presName="sibTransNodeRect" presStyleLbl="alignNode1" presStyleIdx="1" presStyleCnt="3">
        <dgm:presLayoutVars>
          <dgm:chMax val="0"/>
          <dgm:bulletEnabled val="1"/>
        </dgm:presLayoutVars>
      </dgm:prSet>
      <dgm:spPr/>
    </dgm:pt>
    <dgm:pt modelId="{D8D7603B-3E8F-4C32-9EC5-2980B1DA925E}" type="pres">
      <dgm:prSet presAssocID="{3BD2E876-4766-419C-BE15-33C61C0CC3A5}" presName="nodeRect" presStyleLbl="alignNode1" presStyleIdx="1" presStyleCnt="3">
        <dgm:presLayoutVars>
          <dgm:bulletEnabled val="1"/>
        </dgm:presLayoutVars>
      </dgm:prSet>
      <dgm:spPr/>
    </dgm:pt>
    <dgm:pt modelId="{63ACC078-9B91-47C2-BBF2-A17A2E174CAC}" type="pres">
      <dgm:prSet presAssocID="{33ED91EA-8356-4BFF-8298-E3E903B879D8}" presName="sibTrans" presStyleCnt="0"/>
      <dgm:spPr/>
    </dgm:pt>
    <dgm:pt modelId="{BEF040FE-A01E-4DB8-9EDF-58213FCA5EA0}" type="pres">
      <dgm:prSet presAssocID="{B6AFE51C-7F59-46FF-BE34-A5A9FC8A6435}" presName="compositeNode" presStyleCnt="0">
        <dgm:presLayoutVars>
          <dgm:bulletEnabled val="1"/>
        </dgm:presLayoutVars>
      </dgm:prSet>
      <dgm:spPr/>
    </dgm:pt>
    <dgm:pt modelId="{E94BEEA1-E458-4D8C-BA09-24D5A9D29B1D}" type="pres">
      <dgm:prSet presAssocID="{B6AFE51C-7F59-46FF-BE34-A5A9FC8A6435}" presName="bgRect" presStyleLbl="alignNode1" presStyleIdx="2" presStyleCnt="3"/>
      <dgm:spPr/>
    </dgm:pt>
    <dgm:pt modelId="{C8A21617-D55D-4D3E-8D6A-893ACE720A9A}" type="pres">
      <dgm:prSet presAssocID="{44C1AE84-39DC-4FC2-8EBE-23B77A1E99B7}" presName="sibTransNodeRect" presStyleLbl="alignNode1" presStyleIdx="2" presStyleCnt="3">
        <dgm:presLayoutVars>
          <dgm:chMax val="0"/>
          <dgm:bulletEnabled val="1"/>
        </dgm:presLayoutVars>
      </dgm:prSet>
      <dgm:spPr/>
    </dgm:pt>
    <dgm:pt modelId="{719AE45E-42D7-4E2C-99AB-6629494CB9C0}" type="pres">
      <dgm:prSet presAssocID="{B6AFE51C-7F59-46FF-BE34-A5A9FC8A6435}" presName="nodeRect" presStyleLbl="alignNode1" presStyleIdx="2" presStyleCnt="3">
        <dgm:presLayoutVars>
          <dgm:bulletEnabled val="1"/>
        </dgm:presLayoutVars>
      </dgm:prSet>
      <dgm:spPr/>
    </dgm:pt>
  </dgm:ptLst>
  <dgm:cxnLst>
    <dgm:cxn modelId="{09FA8512-FEE7-4538-A3A8-547FB092A604}" type="presOf" srcId="{0805E804-10F9-4890-A877-ED1491EDA625}" destId="{453F0FC1-473C-480E-AF10-026A34BF5670}" srcOrd="1" destOrd="0" presId="urn:microsoft.com/office/officeart/2016/7/layout/LinearBlockProcessNumbered"/>
    <dgm:cxn modelId="{12B62421-305E-4DE6-9C47-3137CCB102E5}" type="presOf" srcId="{C034C526-7D50-423D-899C-C1DB3356A355}" destId="{AB5B4AED-28DF-40C8-B188-85173EEA3C51}" srcOrd="0" destOrd="0" presId="urn:microsoft.com/office/officeart/2016/7/layout/LinearBlockProcessNumbered"/>
    <dgm:cxn modelId="{44E50E26-45DA-45BA-9DB5-8F3D03A23B5D}" srcId="{3BD2E876-4766-419C-BE15-33C61C0CC3A5}" destId="{2BDE2206-31BD-4D36-8E69-C65B169831A9}" srcOrd="0" destOrd="0" parTransId="{139BB19D-885E-4B77-A32F-AC61EF94591B}" sibTransId="{DDE14266-5830-40C6-AF06-D88A34CCEA50}"/>
    <dgm:cxn modelId="{1B4AAA34-5E1D-4659-A488-E2142BFBDD5F}" srcId="{B6AFE51C-7F59-46FF-BE34-A5A9FC8A6435}" destId="{B8977F3F-DF80-4E04-8B6B-2BD080728569}" srcOrd="0" destOrd="0" parTransId="{D822A596-512E-4BBD-84B6-38CCC8A4AE31}" sibTransId="{DDD195A5-3CE4-430D-ACD8-452627EF300B}"/>
    <dgm:cxn modelId="{D7FD593C-68B4-4A4C-83A6-A7D5699252A6}" type="presOf" srcId="{2BDE2206-31BD-4D36-8E69-C65B169831A9}" destId="{D8D7603B-3E8F-4C32-9EC5-2980B1DA925E}" srcOrd="0" destOrd="1" presId="urn:microsoft.com/office/officeart/2016/7/layout/LinearBlockProcessNumbered"/>
    <dgm:cxn modelId="{064BE25B-D924-48C9-8D7C-E7462256C14B}" srcId="{C034C526-7D50-423D-899C-C1DB3356A355}" destId="{3BD2E876-4766-419C-BE15-33C61C0CC3A5}" srcOrd="1" destOrd="0" parTransId="{762ADA92-D6A2-46C2-8054-31C0133B935E}" sibTransId="{33ED91EA-8356-4BFF-8298-E3E903B879D8}"/>
    <dgm:cxn modelId="{0B53815D-DD58-407C-B1C4-C39D0C32F895}" type="presOf" srcId="{B6AFE51C-7F59-46FF-BE34-A5A9FC8A6435}" destId="{719AE45E-42D7-4E2C-99AB-6629494CB9C0}" srcOrd="1" destOrd="0" presId="urn:microsoft.com/office/officeart/2016/7/layout/LinearBlockProcessNumbered"/>
    <dgm:cxn modelId="{14943F5F-56A0-4862-925E-60337E0B9C6F}" srcId="{C034C526-7D50-423D-899C-C1DB3356A355}" destId="{B6AFE51C-7F59-46FF-BE34-A5A9FC8A6435}" srcOrd="2" destOrd="0" parTransId="{C83D83B2-85D5-42E1-A529-E31348532FD0}" sibTransId="{44C1AE84-39DC-4FC2-8EBE-23B77A1E99B7}"/>
    <dgm:cxn modelId="{D6965A46-0455-4204-AAF2-BE24E3EC86FC}" type="presOf" srcId="{3BD2E876-4766-419C-BE15-33C61C0CC3A5}" destId="{D8D7603B-3E8F-4C32-9EC5-2980B1DA925E}" srcOrd="1" destOrd="0" presId="urn:microsoft.com/office/officeart/2016/7/layout/LinearBlockProcessNumbered"/>
    <dgm:cxn modelId="{4F21E349-85E1-42A1-A4BB-8A0A2BFC22A9}" type="presOf" srcId="{3BD2E876-4766-419C-BE15-33C61C0CC3A5}" destId="{7A4C2B58-3D5E-456A-9C61-A3966A950017}" srcOrd="0" destOrd="0" presId="urn:microsoft.com/office/officeart/2016/7/layout/LinearBlockProcessNumbered"/>
    <dgm:cxn modelId="{BCA37E70-08E1-40EF-9B7B-6657014D87BD}" type="presOf" srcId="{44C1AE84-39DC-4FC2-8EBE-23B77A1E99B7}" destId="{C8A21617-D55D-4D3E-8D6A-893ACE720A9A}" srcOrd="0" destOrd="0" presId="urn:microsoft.com/office/officeart/2016/7/layout/LinearBlockProcessNumbered"/>
    <dgm:cxn modelId="{7954EE82-6D58-429E-8B49-A1E22B6AB647}" type="presOf" srcId="{8D3C7ECA-A88E-433B-AFA9-1B647B8F550E}" destId="{113336F1-0506-4B3C-8ECE-FD260AF96C9C}" srcOrd="0" destOrd="0" presId="urn:microsoft.com/office/officeart/2016/7/layout/LinearBlockProcessNumbered"/>
    <dgm:cxn modelId="{0C82E897-4273-4BE6-AD4A-B8370B3EE7B9}" type="presOf" srcId="{EE4CE085-6E1B-4689-8E3D-9C2B9763798F}" destId="{453F0FC1-473C-480E-AF10-026A34BF5670}" srcOrd="0" destOrd="2" presId="urn:microsoft.com/office/officeart/2016/7/layout/LinearBlockProcessNumbered"/>
    <dgm:cxn modelId="{13E68299-4EE8-4DEF-8B87-17A3690B6A98}" srcId="{0805E804-10F9-4890-A877-ED1491EDA625}" destId="{EE4CE085-6E1B-4689-8E3D-9C2B9763798F}" srcOrd="1" destOrd="0" parTransId="{80B97DCB-DD60-4908-AF38-A13399F53897}" sibTransId="{599F31E1-F8B0-42AA-BE89-60133D51567C}"/>
    <dgm:cxn modelId="{F0C6409A-BB5A-4A8B-9408-00BE44042DB9}" type="presOf" srcId="{438555A8-87F9-480A-9E7E-457C4A05528A}" destId="{719AE45E-42D7-4E2C-99AB-6629494CB9C0}" srcOrd="0" destOrd="2" presId="urn:microsoft.com/office/officeart/2016/7/layout/LinearBlockProcessNumbered"/>
    <dgm:cxn modelId="{BA9AC8A0-1AE5-410D-991E-931F837100AF}" type="presOf" srcId="{0805E804-10F9-4890-A877-ED1491EDA625}" destId="{B7718347-77EF-4CCF-84A6-18907D5A9C46}" srcOrd="0" destOrd="0" presId="urn:microsoft.com/office/officeart/2016/7/layout/LinearBlockProcessNumbered"/>
    <dgm:cxn modelId="{3FA1BCAD-BE3D-427A-8A88-A80AC877FD1A}" type="presOf" srcId="{33ED91EA-8356-4BFF-8298-E3E903B879D8}" destId="{2D390BC4-35FC-4EAA-B242-A8D3AD8DAC7F}" srcOrd="0" destOrd="0" presId="urn:microsoft.com/office/officeart/2016/7/layout/LinearBlockProcessNumbered"/>
    <dgm:cxn modelId="{4C2E63BD-3C21-472A-8285-A19F01281A3E}" srcId="{C034C526-7D50-423D-899C-C1DB3356A355}" destId="{0805E804-10F9-4890-A877-ED1491EDA625}" srcOrd="0" destOrd="0" parTransId="{63EA41FA-0DF6-4339-97C0-BCC755BE66F1}" sibTransId="{8D3C7ECA-A88E-433B-AFA9-1B647B8F550E}"/>
    <dgm:cxn modelId="{D4DB36D4-EA7B-4851-935A-E167FE159416}" srcId="{3BD2E876-4766-419C-BE15-33C61C0CC3A5}" destId="{35DA742F-B464-4077-AD5B-9C004DC61EA8}" srcOrd="1" destOrd="0" parTransId="{3B5A8D63-6E63-493B-8B52-5FBD2681A026}" sibTransId="{310402F1-54D2-4EBD-AFBE-7748D53C541B}"/>
    <dgm:cxn modelId="{A47A0FD5-6573-4E3A-BB02-E2C509E8A5E6}" type="presOf" srcId="{B8977F3F-DF80-4E04-8B6B-2BD080728569}" destId="{719AE45E-42D7-4E2C-99AB-6629494CB9C0}" srcOrd="0" destOrd="1" presId="urn:microsoft.com/office/officeart/2016/7/layout/LinearBlockProcessNumbered"/>
    <dgm:cxn modelId="{46EDFFD5-CAF9-4BCE-9B6E-304CC9C78494}" type="presOf" srcId="{35DA742F-B464-4077-AD5B-9C004DC61EA8}" destId="{D8D7603B-3E8F-4C32-9EC5-2980B1DA925E}" srcOrd="0" destOrd="2" presId="urn:microsoft.com/office/officeart/2016/7/layout/LinearBlockProcessNumbered"/>
    <dgm:cxn modelId="{44B9C1DB-F02E-47B3-899C-5A038746A0D0}" type="presOf" srcId="{B6AFE51C-7F59-46FF-BE34-A5A9FC8A6435}" destId="{E94BEEA1-E458-4D8C-BA09-24D5A9D29B1D}" srcOrd="0" destOrd="0" presId="urn:microsoft.com/office/officeart/2016/7/layout/LinearBlockProcessNumbered"/>
    <dgm:cxn modelId="{B354DCDD-B472-4B2C-8C54-2F3406396557}" type="presOf" srcId="{12B23919-324E-4A8A-966F-F6AAD10545D0}" destId="{453F0FC1-473C-480E-AF10-026A34BF5670}" srcOrd="0" destOrd="1" presId="urn:microsoft.com/office/officeart/2016/7/layout/LinearBlockProcessNumbered"/>
    <dgm:cxn modelId="{9F7E82F1-7422-4CDB-B485-C1734012935E}" srcId="{B6AFE51C-7F59-46FF-BE34-A5A9FC8A6435}" destId="{438555A8-87F9-480A-9E7E-457C4A05528A}" srcOrd="1" destOrd="0" parTransId="{201D38BD-8D02-43FE-930B-60369C96B109}" sibTransId="{16DC1FF2-1E2C-4F68-850C-AB799F4BBEC2}"/>
    <dgm:cxn modelId="{A52152FA-116D-4FDA-8A58-628F80DD5915}" srcId="{0805E804-10F9-4890-A877-ED1491EDA625}" destId="{12B23919-324E-4A8A-966F-F6AAD10545D0}" srcOrd="0" destOrd="0" parTransId="{D095853A-125B-4E1B-93D0-1EC3DA782455}" sibTransId="{9DD5AA20-8696-4578-97EE-2EC809BD60C6}"/>
    <dgm:cxn modelId="{C84B037D-2675-4495-B99A-61D8158EC6F4}" type="presParOf" srcId="{AB5B4AED-28DF-40C8-B188-85173EEA3C51}" destId="{2CF68836-3FC7-40DC-82BB-8A906A1A881C}" srcOrd="0" destOrd="0" presId="urn:microsoft.com/office/officeart/2016/7/layout/LinearBlockProcessNumbered"/>
    <dgm:cxn modelId="{B40484D8-B737-4AD5-BE15-1E0DC2EE5B14}" type="presParOf" srcId="{2CF68836-3FC7-40DC-82BB-8A906A1A881C}" destId="{B7718347-77EF-4CCF-84A6-18907D5A9C46}" srcOrd="0" destOrd="0" presId="urn:microsoft.com/office/officeart/2016/7/layout/LinearBlockProcessNumbered"/>
    <dgm:cxn modelId="{697ECFD9-051B-4A00-8FC4-1A0DE758A611}" type="presParOf" srcId="{2CF68836-3FC7-40DC-82BB-8A906A1A881C}" destId="{113336F1-0506-4B3C-8ECE-FD260AF96C9C}" srcOrd="1" destOrd="0" presId="urn:microsoft.com/office/officeart/2016/7/layout/LinearBlockProcessNumbered"/>
    <dgm:cxn modelId="{703565AE-3155-4A8F-B216-0FD51E474D51}" type="presParOf" srcId="{2CF68836-3FC7-40DC-82BB-8A906A1A881C}" destId="{453F0FC1-473C-480E-AF10-026A34BF5670}" srcOrd="2" destOrd="0" presId="urn:microsoft.com/office/officeart/2016/7/layout/LinearBlockProcessNumbered"/>
    <dgm:cxn modelId="{BFB8B2BC-CF8F-41FB-BB3F-F16A0DB0C42D}" type="presParOf" srcId="{AB5B4AED-28DF-40C8-B188-85173EEA3C51}" destId="{0AB8B118-60BC-4E42-BEA4-6954A77764C9}" srcOrd="1" destOrd="0" presId="urn:microsoft.com/office/officeart/2016/7/layout/LinearBlockProcessNumbered"/>
    <dgm:cxn modelId="{5D0FB953-B1A9-4140-B8DD-E26EACD99B07}" type="presParOf" srcId="{AB5B4AED-28DF-40C8-B188-85173EEA3C51}" destId="{8FD5EEB6-EC8F-47DF-9342-970E33554ED1}" srcOrd="2" destOrd="0" presId="urn:microsoft.com/office/officeart/2016/7/layout/LinearBlockProcessNumbered"/>
    <dgm:cxn modelId="{9E93DCF1-588C-40C0-A6A5-DF4BAE288728}" type="presParOf" srcId="{8FD5EEB6-EC8F-47DF-9342-970E33554ED1}" destId="{7A4C2B58-3D5E-456A-9C61-A3966A950017}" srcOrd="0" destOrd="0" presId="urn:microsoft.com/office/officeart/2016/7/layout/LinearBlockProcessNumbered"/>
    <dgm:cxn modelId="{D15F31C2-FA5C-49D6-8B01-A20AE4D6FCC8}" type="presParOf" srcId="{8FD5EEB6-EC8F-47DF-9342-970E33554ED1}" destId="{2D390BC4-35FC-4EAA-B242-A8D3AD8DAC7F}" srcOrd="1" destOrd="0" presId="urn:microsoft.com/office/officeart/2016/7/layout/LinearBlockProcessNumbered"/>
    <dgm:cxn modelId="{BE4905BD-EEB8-4424-A905-34CE97AB8F1B}" type="presParOf" srcId="{8FD5EEB6-EC8F-47DF-9342-970E33554ED1}" destId="{D8D7603B-3E8F-4C32-9EC5-2980B1DA925E}" srcOrd="2" destOrd="0" presId="urn:microsoft.com/office/officeart/2016/7/layout/LinearBlockProcessNumbered"/>
    <dgm:cxn modelId="{E85704FC-F1DB-488E-A5CF-FDAD693CA5F8}" type="presParOf" srcId="{AB5B4AED-28DF-40C8-B188-85173EEA3C51}" destId="{63ACC078-9B91-47C2-BBF2-A17A2E174CAC}" srcOrd="3" destOrd="0" presId="urn:microsoft.com/office/officeart/2016/7/layout/LinearBlockProcessNumbered"/>
    <dgm:cxn modelId="{AD499648-5B8E-4210-8D6A-2E137F32FC6B}" type="presParOf" srcId="{AB5B4AED-28DF-40C8-B188-85173EEA3C51}" destId="{BEF040FE-A01E-4DB8-9EDF-58213FCA5EA0}" srcOrd="4" destOrd="0" presId="urn:microsoft.com/office/officeart/2016/7/layout/LinearBlockProcessNumbered"/>
    <dgm:cxn modelId="{EAE33234-9790-484F-9E5E-463AA6236249}" type="presParOf" srcId="{BEF040FE-A01E-4DB8-9EDF-58213FCA5EA0}" destId="{E94BEEA1-E458-4D8C-BA09-24D5A9D29B1D}" srcOrd="0" destOrd="0" presId="urn:microsoft.com/office/officeart/2016/7/layout/LinearBlockProcessNumbered"/>
    <dgm:cxn modelId="{5A9A3A36-3C74-4A49-95EF-0AF56AE29E7A}" type="presParOf" srcId="{BEF040FE-A01E-4DB8-9EDF-58213FCA5EA0}" destId="{C8A21617-D55D-4D3E-8D6A-893ACE720A9A}" srcOrd="1" destOrd="0" presId="urn:microsoft.com/office/officeart/2016/7/layout/LinearBlockProcessNumbered"/>
    <dgm:cxn modelId="{3EC76BA2-1FD1-4429-B432-E0F3AF306FE6}" type="presParOf" srcId="{BEF040FE-A01E-4DB8-9EDF-58213FCA5EA0}" destId="{719AE45E-42D7-4E2C-99AB-6629494CB9C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42431-5BEE-48BB-8A6D-571E80EA83CB}">
      <dsp:nvSpPr>
        <dsp:cNvPr id="0" name=""/>
        <dsp:cNvSpPr/>
      </dsp:nvSpPr>
      <dsp:spPr>
        <a:xfrm>
          <a:off x="0" y="0"/>
          <a:ext cx="7159752" cy="131616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How can movies be more accessible?</a:t>
          </a:r>
        </a:p>
      </dsp:txBody>
      <dsp:txXfrm>
        <a:off x="1563567" y="0"/>
        <a:ext cx="5596184" cy="1316169"/>
      </dsp:txXfrm>
    </dsp:sp>
    <dsp:sp modelId="{54974A2D-4685-463B-8D03-C3A41113DF4D}">
      <dsp:nvSpPr>
        <dsp:cNvPr id="0" name=""/>
        <dsp:cNvSpPr/>
      </dsp:nvSpPr>
      <dsp:spPr>
        <a:xfrm>
          <a:off x="131616" y="131616"/>
          <a:ext cx="1431950" cy="1052935"/>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t="-31000" b="-3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BB9225-31A2-4795-A8C5-8AB8B9E96E0D}">
      <dsp:nvSpPr>
        <dsp:cNvPr id="0" name=""/>
        <dsp:cNvSpPr/>
      </dsp:nvSpPr>
      <dsp:spPr>
        <a:xfrm>
          <a:off x="0" y="1447785"/>
          <a:ext cx="7159752" cy="1316169"/>
        </a:xfrm>
        <a:prstGeom prst="roundRect">
          <a:avLst>
            <a:gd name="adj" fmla="val 10000"/>
          </a:avLst>
        </a:prstGeom>
        <a:solidFill>
          <a:schemeClr val="accent5">
            <a:hueOff val="490147"/>
            <a:satOff val="62"/>
            <a:lumOff val="-18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Do we have to carry so many devices?</a:t>
          </a:r>
        </a:p>
      </dsp:txBody>
      <dsp:txXfrm>
        <a:off x="1563567" y="1447785"/>
        <a:ext cx="5596184" cy="1316169"/>
      </dsp:txXfrm>
    </dsp:sp>
    <dsp:sp modelId="{CA31D6CF-D2C9-484D-B584-25D7D1CB514F}">
      <dsp:nvSpPr>
        <dsp:cNvPr id="0" name=""/>
        <dsp:cNvSpPr/>
      </dsp:nvSpPr>
      <dsp:spPr>
        <a:xfrm>
          <a:off x="131616" y="1579402"/>
          <a:ext cx="1431950" cy="1052935"/>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31000" b="-31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03CBC-29A6-40AD-8B32-428AA3F256BD}">
      <dsp:nvSpPr>
        <dsp:cNvPr id="0" name=""/>
        <dsp:cNvSpPr/>
      </dsp:nvSpPr>
      <dsp:spPr>
        <a:xfrm>
          <a:off x="0" y="2895571"/>
          <a:ext cx="7159752" cy="1316169"/>
        </a:xfrm>
        <a:prstGeom prst="roundRect">
          <a:avLst>
            <a:gd name="adj" fmla="val 10000"/>
          </a:avLst>
        </a:prstGeom>
        <a:solidFill>
          <a:schemeClr val="accent5">
            <a:hueOff val="980294"/>
            <a:satOff val="125"/>
            <a:lumOff val="-379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Why do we have to wait for pictures to develop?</a:t>
          </a:r>
        </a:p>
      </dsp:txBody>
      <dsp:txXfrm>
        <a:off x="1563567" y="2895571"/>
        <a:ext cx="5596184" cy="1316169"/>
      </dsp:txXfrm>
    </dsp:sp>
    <dsp:sp modelId="{766F6324-8C57-4EA5-9220-AF87FF3DF04F}">
      <dsp:nvSpPr>
        <dsp:cNvPr id="0" name=""/>
        <dsp:cNvSpPr/>
      </dsp:nvSpPr>
      <dsp:spPr>
        <a:xfrm>
          <a:off x="131616" y="3027188"/>
          <a:ext cx="1431950" cy="1052935"/>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t="-10000" b="-10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34140-2D1D-4166-A090-E47364204D24}">
      <dsp:nvSpPr>
        <dsp:cNvPr id="0" name=""/>
        <dsp:cNvSpPr/>
      </dsp:nvSpPr>
      <dsp:spPr>
        <a:xfrm>
          <a:off x="0" y="4343357"/>
          <a:ext cx="7159752" cy="1316169"/>
        </a:xfrm>
        <a:prstGeom prst="roundRect">
          <a:avLst>
            <a:gd name="adj" fmla="val 10000"/>
          </a:avLst>
        </a:prstGeom>
        <a:solidFill>
          <a:schemeClr val="accent5">
            <a:hueOff val="1470441"/>
            <a:satOff val="187"/>
            <a:lumOff val="-56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Is convenience worth the cost?</a:t>
          </a:r>
        </a:p>
      </dsp:txBody>
      <dsp:txXfrm>
        <a:off x="1563567" y="4343357"/>
        <a:ext cx="5596184" cy="1316169"/>
      </dsp:txXfrm>
    </dsp:sp>
    <dsp:sp modelId="{714D5FF9-FBE3-4C0F-B6F9-9B954903A20B}">
      <dsp:nvSpPr>
        <dsp:cNvPr id="0" name=""/>
        <dsp:cNvSpPr/>
      </dsp:nvSpPr>
      <dsp:spPr>
        <a:xfrm>
          <a:off x="131616" y="4474974"/>
          <a:ext cx="1431950" cy="1052935"/>
        </a:xfrm>
        <a:prstGeom prst="roundRect">
          <a:avLst>
            <a:gd name="adj" fmla="val 10000"/>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t="-26000" b="-26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10EEB-F782-4F20-80B8-098ECB402440}">
      <dsp:nvSpPr>
        <dsp:cNvPr id="0" name=""/>
        <dsp:cNvSpPr/>
      </dsp:nvSpPr>
      <dsp:spPr>
        <a:xfrm>
          <a:off x="8942" y="77658"/>
          <a:ext cx="2737976" cy="821392"/>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6361" tIns="216361" rIns="216361" bIns="216361" numCol="1" spcCol="1270" anchor="ctr" anchorCtr="0">
          <a:noAutofit/>
        </a:bodyPr>
        <a:lstStyle/>
        <a:p>
          <a:pPr marL="0" lvl="0" indent="0" algn="ctr" defTabSz="1333500">
            <a:lnSpc>
              <a:spcPct val="90000"/>
            </a:lnSpc>
            <a:spcBef>
              <a:spcPct val="0"/>
            </a:spcBef>
            <a:spcAft>
              <a:spcPct val="35000"/>
            </a:spcAft>
            <a:buNone/>
          </a:pPr>
          <a:r>
            <a:rPr lang="en-US" sz="3000" kern="1200" dirty="0"/>
            <a:t>Basics</a:t>
          </a:r>
        </a:p>
      </dsp:txBody>
      <dsp:txXfrm>
        <a:off x="8942" y="77658"/>
        <a:ext cx="2737976" cy="821392"/>
      </dsp:txXfrm>
    </dsp:sp>
    <dsp:sp modelId="{664A3D6D-8E34-4183-99B4-2BFF46BC9522}">
      <dsp:nvSpPr>
        <dsp:cNvPr id="0" name=""/>
        <dsp:cNvSpPr/>
      </dsp:nvSpPr>
      <dsp:spPr>
        <a:xfrm>
          <a:off x="8942" y="899051"/>
          <a:ext cx="2737976" cy="280630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0451" tIns="270451" rIns="270451" bIns="270451" numCol="1" spcCol="1270" anchor="t" anchorCtr="0">
          <a:noAutofit/>
        </a:bodyPr>
        <a:lstStyle/>
        <a:p>
          <a:pPr marL="0" lvl="0" indent="0" algn="l" defTabSz="1022350">
            <a:lnSpc>
              <a:spcPct val="90000"/>
            </a:lnSpc>
            <a:spcBef>
              <a:spcPct val="0"/>
            </a:spcBef>
            <a:spcAft>
              <a:spcPct val="35000"/>
            </a:spcAft>
            <a:buNone/>
          </a:pPr>
          <a:r>
            <a:rPr lang="en-US" sz="2300" kern="1200"/>
            <a:t>Start with the major six</a:t>
          </a:r>
        </a:p>
        <a:p>
          <a:pPr marL="171450" lvl="1" indent="-171450" algn="l" defTabSz="800100">
            <a:lnSpc>
              <a:spcPct val="90000"/>
            </a:lnSpc>
            <a:spcBef>
              <a:spcPct val="0"/>
            </a:spcBef>
            <a:spcAft>
              <a:spcPct val="15000"/>
            </a:spcAft>
            <a:buChar char="•"/>
          </a:pPr>
          <a:r>
            <a:rPr lang="en-US" sz="1800" kern="1200" dirty="0"/>
            <a:t>who</a:t>
          </a:r>
        </a:p>
        <a:p>
          <a:pPr marL="171450" lvl="1" indent="-171450" algn="l" defTabSz="800100">
            <a:lnSpc>
              <a:spcPct val="90000"/>
            </a:lnSpc>
            <a:spcBef>
              <a:spcPct val="0"/>
            </a:spcBef>
            <a:spcAft>
              <a:spcPct val="15000"/>
            </a:spcAft>
            <a:buChar char="•"/>
          </a:pPr>
          <a:r>
            <a:rPr lang="en-US" sz="1800" kern="1200"/>
            <a:t>what</a:t>
          </a:r>
        </a:p>
        <a:p>
          <a:pPr marL="171450" lvl="1" indent="-171450" algn="l" defTabSz="800100">
            <a:lnSpc>
              <a:spcPct val="90000"/>
            </a:lnSpc>
            <a:spcBef>
              <a:spcPct val="0"/>
            </a:spcBef>
            <a:spcAft>
              <a:spcPct val="15000"/>
            </a:spcAft>
            <a:buChar char="•"/>
          </a:pPr>
          <a:r>
            <a:rPr lang="en-US" sz="1800" kern="1200"/>
            <a:t>when</a:t>
          </a:r>
        </a:p>
        <a:p>
          <a:pPr marL="171450" lvl="1" indent="-171450" algn="l" defTabSz="800100">
            <a:lnSpc>
              <a:spcPct val="90000"/>
            </a:lnSpc>
            <a:spcBef>
              <a:spcPct val="0"/>
            </a:spcBef>
            <a:spcAft>
              <a:spcPct val="15000"/>
            </a:spcAft>
            <a:buChar char="•"/>
          </a:pPr>
          <a:r>
            <a:rPr lang="en-US" sz="1800" kern="1200" dirty="0"/>
            <a:t>where </a:t>
          </a:r>
        </a:p>
        <a:p>
          <a:pPr marL="171450" lvl="1" indent="-171450" algn="l" defTabSz="800100">
            <a:lnSpc>
              <a:spcPct val="90000"/>
            </a:lnSpc>
            <a:spcBef>
              <a:spcPct val="0"/>
            </a:spcBef>
            <a:spcAft>
              <a:spcPct val="15000"/>
            </a:spcAft>
            <a:buChar char="•"/>
          </a:pPr>
          <a:r>
            <a:rPr lang="en-US" sz="1800" kern="1200"/>
            <a:t>why</a:t>
          </a:r>
        </a:p>
        <a:p>
          <a:pPr marL="171450" lvl="1" indent="-171450" algn="l" defTabSz="800100">
            <a:lnSpc>
              <a:spcPct val="90000"/>
            </a:lnSpc>
            <a:spcBef>
              <a:spcPct val="0"/>
            </a:spcBef>
            <a:spcAft>
              <a:spcPct val="15000"/>
            </a:spcAft>
            <a:buChar char="•"/>
          </a:pPr>
          <a:r>
            <a:rPr lang="en-US" sz="1800" kern="1200"/>
            <a:t>how</a:t>
          </a:r>
        </a:p>
      </dsp:txBody>
      <dsp:txXfrm>
        <a:off x="8942" y="899051"/>
        <a:ext cx="2737976" cy="2806302"/>
      </dsp:txXfrm>
    </dsp:sp>
    <dsp:sp modelId="{7FFAF251-7294-4C12-BDC2-4EBE4370508E}">
      <dsp:nvSpPr>
        <dsp:cNvPr id="0" name=""/>
        <dsp:cNvSpPr/>
      </dsp:nvSpPr>
      <dsp:spPr>
        <a:xfrm>
          <a:off x="2854813" y="77658"/>
          <a:ext cx="2737976" cy="821392"/>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6361" tIns="216361" rIns="216361" bIns="216361" numCol="1" spcCol="1270" anchor="ctr" anchorCtr="0">
          <a:noAutofit/>
        </a:bodyPr>
        <a:lstStyle/>
        <a:p>
          <a:pPr marL="0" lvl="0" indent="0" algn="ctr" defTabSz="1333500">
            <a:lnSpc>
              <a:spcPct val="90000"/>
            </a:lnSpc>
            <a:spcBef>
              <a:spcPct val="0"/>
            </a:spcBef>
            <a:spcAft>
              <a:spcPct val="35000"/>
            </a:spcAft>
            <a:buNone/>
          </a:pPr>
          <a:r>
            <a:rPr lang="en-US" sz="3000" kern="1200" dirty="0"/>
            <a:t>Try!</a:t>
          </a:r>
        </a:p>
      </dsp:txBody>
      <dsp:txXfrm>
        <a:off x="2854813" y="77658"/>
        <a:ext cx="2737976" cy="821392"/>
      </dsp:txXfrm>
    </dsp:sp>
    <dsp:sp modelId="{A68B3F6E-DDB7-43CC-991F-75801980725C}">
      <dsp:nvSpPr>
        <dsp:cNvPr id="0" name=""/>
        <dsp:cNvSpPr/>
      </dsp:nvSpPr>
      <dsp:spPr>
        <a:xfrm>
          <a:off x="2854813" y="899051"/>
          <a:ext cx="2737976" cy="280630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0451" tIns="270451" rIns="270451" bIns="270451" numCol="1" spcCol="1270" anchor="t" anchorCtr="0">
          <a:noAutofit/>
        </a:bodyPr>
        <a:lstStyle/>
        <a:p>
          <a:pPr marL="0" lvl="0" indent="0" algn="l" defTabSz="1022350">
            <a:lnSpc>
              <a:spcPct val="90000"/>
            </a:lnSpc>
            <a:spcBef>
              <a:spcPct val="0"/>
            </a:spcBef>
            <a:spcAft>
              <a:spcPct val="35000"/>
            </a:spcAft>
            <a:buNone/>
          </a:pPr>
          <a:r>
            <a:rPr lang="en-US" sz="2300" kern="1200" dirty="0"/>
            <a:t>Whether or not you know the answer isn’t important right now</a:t>
          </a:r>
        </a:p>
      </dsp:txBody>
      <dsp:txXfrm>
        <a:off x="2854813" y="899051"/>
        <a:ext cx="2737976" cy="2806302"/>
      </dsp:txXfrm>
    </dsp:sp>
    <dsp:sp modelId="{6F736FD2-1D1F-46D0-A9D6-6D9AE5A4E523}">
      <dsp:nvSpPr>
        <dsp:cNvPr id="0" name=""/>
        <dsp:cNvSpPr/>
      </dsp:nvSpPr>
      <dsp:spPr>
        <a:xfrm>
          <a:off x="5700684" y="77658"/>
          <a:ext cx="2737976" cy="821392"/>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6361" tIns="216361" rIns="216361" bIns="216361" numCol="1" spcCol="1270" anchor="ctr" anchorCtr="0">
          <a:noAutofit/>
        </a:bodyPr>
        <a:lstStyle/>
        <a:p>
          <a:pPr marL="0" lvl="0" indent="0" algn="ctr" defTabSz="1333500">
            <a:lnSpc>
              <a:spcPct val="90000"/>
            </a:lnSpc>
            <a:spcBef>
              <a:spcPct val="0"/>
            </a:spcBef>
            <a:spcAft>
              <a:spcPct val="35000"/>
            </a:spcAft>
            <a:buNone/>
          </a:pPr>
          <a:r>
            <a:rPr lang="en-US" sz="3000" kern="1200" dirty="0"/>
            <a:t>Don’t worry</a:t>
          </a:r>
        </a:p>
      </dsp:txBody>
      <dsp:txXfrm>
        <a:off x="5700684" y="77658"/>
        <a:ext cx="2737976" cy="821392"/>
      </dsp:txXfrm>
    </dsp:sp>
    <dsp:sp modelId="{0BE5008E-263A-46DA-AE36-0880150A9D92}">
      <dsp:nvSpPr>
        <dsp:cNvPr id="0" name=""/>
        <dsp:cNvSpPr/>
      </dsp:nvSpPr>
      <dsp:spPr>
        <a:xfrm>
          <a:off x="5700684" y="899051"/>
          <a:ext cx="2737976" cy="280630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0451" tIns="270451" rIns="270451" bIns="270451" numCol="1" spcCol="1270" anchor="t" anchorCtr="0">
          <a:noAutofit/>
        </a:bodyPr>
        <a:lstStyle/>
        <a:p>
          <a:pPr marL="0" lvl="0" indent="0" algn="l" defTabSz="1022350">
            <a:lnSpc>
              <a:spcPct val="90000"/>
            </a:lnSpc>
            <a:spcBef>
              <a:spcPct val="0"/>
            </a:spcBef>
            <a:spcAft>
              <a:spcPct val="35000"/>
            </a:spcAft>
            <a:buNone/>
          </a:pPr>
          <a:r>
            <a:rPr lang="en-US" sz="2300" kern="1200"/>
            <a:t>Don’t worry about staying on topic</a:t>
          </a:r>
        </a:p>
        <a:p>
          <a:pPr marL="171450" lvl="1" indent="-171450" algn="l" defTabSz="800100">
            <a:lnSpc>
              <a:spcPct val="90000"/>
            </a:lnSpc>
            <a:spcBef>
              <a:spcPct val="0"/>
            </a:spcBef>
            <a:spcAft>
              <a:spcPct val="15000"/>
            </a:spcAft>
            <a:buChar char="•"/>
          </a:pPr>
          <a:r>
            <a:rPr lang="en-US" sz="1800" kern="1200"/>
            <a:t>Write first</a:t>
          </a:r>
        </a:p>
        <a:p>
          <a:pPr marL="171450" lvl="1" indent="-171450" algn="l" defTabSz="800100">
            <a:lnSpc>
              <a:spcPct val="90000"/>
            </a:lnSpc>
            <a:spcBef>
              <a:spcPct val="0"/>
            </a:spcBef>
            <a:spcAft>
              <a:spcPct val="15000"/>
            </a:spcAft>
            <a:buChar char="•"/>
          </a:pPr>
          <a:r>
            <a:rPr lang="en-US" sz="1800" kern="1200"/>
            <a:t>Edit later</a:t>
          </a:r>
        </a:p>
      </dsp:txBody>
      <dsp:txXfrm>
        <a:off x="5700684" y="899051"/>
        <a:ext cx="2737976" cy="2806302"/>
      </dsp:txXfrm>
    </dsp:sp>
    <dsp:sp modelId="{F3503B6D-E4EF-4D6E-A292-6F7985CCE8E0}">
      <dsp:nvSpPr>
        <dsp:cNvPr id="0" name=""/>
        <dsp:cNvSpPr/>
      </dsp:nvSpPr>
      <dsp:spPr>
        <a:xfrm>
          <a:off x="8546555" y="77658"/>
          <a:ext cx="2737976" cy="821392"/>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6361" tIns="216361" rIns="216361" bIns="216361" numCol="1" spcCol="1270" anchor="ctr" anchorCtr="0">
          <a:noAutofit/>
        </a:bodyPr>
        <a:lstStyle/>
        <a:p>
          <a:pPr marL="0" lvl="0" indent="0" algn="ctr" defTabSz="1333500">
            <a:lnSpc>
              <a:spcPct val="90000"/>
            </a:lnSpc>
            <a:spcBef>
              <a:spcPct val="0"/>
            </a:spcBef>
            <a:spcAft>
              <a:spcPct val="35000"/>
            </a:spcAft>
            <a:buNone/>
          </a:pPr>
          <a:r>
            <a:rPr lang="en-US" sz="3000" kern="1200"/>
            <a:t>Stretch</a:t>
          </a:r>
        </a:p>
      </dsp:txBody>
      <dsp:txXfrm>
        <a:off x="8546555" y="77658"/>
        <a:ext cx="2737976" cy="821392"/>
      </dsp:txXfrm>
    </dsp:sp>
    <dsp:sp modelId="{E3B23FA2-8055-42F3-8C23-33F32A6D4776}">
      <dsp:nvSpPr>
        <dsp:cNvPr id="0" name=""/>
        <dsp:cNvSpPr/>
      </dsp:nvSpPr>
      <dsp:spPr>
        <a:xfrm>
          <a:off x="8546555" y="899051"/>
          <a:ext cx="2737976" cy="280630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0451" tIns="270451" rIns="270451" bIns="270451" numCol="1" spcCol="1270" anchor="t" anchorCtr="0">
          <a:noAutofit/>
        </a:bodyPr>
        <a:lstStyle/>
        <a:p>
          <a:pPr marL="0" lvl="0" indent="0" algn="l" defTabSz="1022350">
            <a:lnSpc>
              <a:spcPct val="90000"/>
            </a:lnSpc>
            <a:spcBef>
              <a:spcPct val="0"/>
            </a:spcBef>
            <a:spcAft>
              <a:spcPct val="35000"/>
            </a:spcAft>
            <a:buNone/>
          </a:pPr>
          <a:r>
            <a:rPr lang="en-US" sz="2300" kern="1200"/>
            <a:t>Stretch the limits of your imagination</a:t>
          </a:r>
        </a:p>
      </dsp:txBody>
      <dsp:txXfrm>
        <a:off x="8546555" y="899051"/>
        <a:ext cx="2737976" cy="2806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75201-083C-4782-9F5E-F68595F0F3FA}">
      <dsp:nvSpPr>
        <dsp:cNvPr id="0" name=""/>
        <dsp:cNvSpPr/>
      </dsp:nvSpPr>
      <dsp:spPr>
        <a:xfrm>
          <a:off x="0" y="55257"/>
          <a:ext cx="3666744" cy="1579551"/>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CLOSED QUESTIONS:</a:t>
          </a:r>
        </a:p>
      </dsp:txBody>
      <dsp:txXfrm>
        <a:off x="0" y="55257"/>
        <a:ext cx="3666744" cy="1579551"/>
      </dsp:txXfrm>
    </dsp:sp>
    <dsp:sp modelId="{2E5F9275-7DE4-4D01-91D3-D2FDBEC7121F}">
      <dsp:nvSpPr>
        <dsp:cNvPr id="0" name=""/>
        <dsp:cNvSpPr/>
      </dsp:nvSpPr>
      <dsp:spPr>
        <a:xfrm>
          <a:off x="0" y="1524292"/>
          <a:ext cx="3666744" cy="2635199"/>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Prompt a “yes” or “no” answer</a:t>
          </a:r>
        </a:p>
        <a:p>
          <a:pPr marL="571500" lvl="2" indent="-285750" algn="l" defTabSz="1244600">
            <a:lnSpc>
              <a:spcPct val="90000"/>
            </a:lnSpc>
            <a:spcBef>
              <a:spcPct val="0"/>
            </a:spcBef>
            <a:spcAft>
              <a:spcPct val="15000"/>
            </a:spcAft>
            <a:buChar char="•"/>
          </a:pPr>
          <a:r>
            <a:rPr lang="en-US" sz="2800" kern="1200" dirty="0"/>
            <a:t>or a very brief response</a:t>
          </a:r>
        </a:p>
        <a:p>
          <a:pPr marL="285750" lvl="1" indent="-285750" algn="l" defTabSz="1244600">
            <a:lnSpc>
              <a:spcPct val="90000"/>
            </a:lnSpc>
            <a:spcBef>
              <a:spcPct val="0"/>
            </a:spcBef>
            <a:spcAft>
              <a:spcPct val="15000"/>
            </a:spcAft>
            <a:buChar char="•"/>
          </a:pPr>
          <a:r>
            <a:rPr lang="en-US" sz="2800" kern="1200" dirty="0"/>
            <a:t>Generally, lead a person to one side</a:t>
          </a:r>
        </a:p>
      </dsp:txBody>
      <dsp:txXfrm>
        <a:off x="0" y="1524292"/>
        <a:ext cx="3666744" cy="2635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39B22-932B-4F9B-B930-2E62931A3F8B}">
      <dsp:nvSpPr>
        <dsp:cNvPr id="0" name=""/>
        <dsp:cNvSpPr/>
      </dsp:nvSpPr>
      <dsp:spPr>
        <a:xfrm>
          <a:off x="0" y="1196"/>
          <a:ext cx="3666744" cy="1209600"/>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OPEN QUESTIONS</a:t>
          </a:r>
          <a:r>
            <a:rPr lang="en-US" sz="3800" kern="1200" dirty="0"/>
            <a:t>:</a:t>
          </a:r>
        </a:p>
      </dsp:txBody>
      <dsp:txXfrm>
        <a:off x="0" y="1196"/>
        <a:ext cx="3666744" cy="1209600"/>
      </dsp:txXfrm>
    </dsp:sp>
    <dsp:sp modelId="{8EE65D8A-1857-4F45-83CE-9D4B88069226}">
      <dsp:nvSpPr>
        <dsp:cNvPr id="0" name=""/>
        <dsp:cNvSpPr/>
      </dsp:nvSpPr>
      <dsp:spPr>
        <a:xfrm>
          <a:off x="0" y="1122616"/>
          <a:ext cx="3666744" cy="3090938"/>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Prompts a longer, story response</a:t>
          </a:r>
        </a:p>
        <a:p>
          <a:pPr marL="457200" lvl="2" indent="-228600" algn="l" defTabSz="1066800">
            <a:lnSpc>
              <a:spcPct val="90000"/>
            </a:lnSpc>
            <a:spcBef>
              <a:spcPct val="0"/>
            </a:spcBef>
            <a:spcAft>
              <a:spcPct val="15000"/>
            </a:spcAft>
            <a:buChar char="•"/>
          </a:pPr>
          <a:r>
            <a:rPr lang="en-US" sz="2400" kern="1200" dirty="0"/>
            <a:t>Tricky, because they may seem leading. If so, they should be re-written</a:t>
          </a:r>
        </a:p>
        <a:p>
          <a:pPr marL="228600" lvl="1" indent="-228600" algn="l" defTabSz="1066800">
            <a:lnSpc>
              <a:spcPct val="90000"/>
            </a:lnSpc>
            <a:spcBef>
              <a:spcPct val="0"/>
            </a:spcBef>
            <a:spcAft>
              <a:spcPct val="15000"/>
            </a:spcAft>
            <a:buChar char="•"/>
          </a:pPr>
          <a:r>
            <a:rPr lang="en-US" sz="2400" kern="1200" dirty="0"/>
            <a:t>Allow a clear option for the person to disagree</a:t>
          </a:r>
        </a:p>
      </dsp:txBody>
      <dsp:txXfrm>
        <a:off x="0" y="1122616"/>
        <a:ext cx="3666744" cy="3090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DBF5-DE46-4D40-8DE8-383DE24C7A75}">
      <dsp:nvSpPr>
        <dsp:cNvPr id="0" name=""/>
        <dsp:cNvSpPr/>
      </dsp:nvSpPr>
      <dsp:spPr>
        <a:xfrm rot="16200000">
          <a:off x="8522" y="719"/>
          <a:ext cx="2160511" cy="2160511"/>
        </a:xfrm>
        <a:prstGeom prst="upArrow">
          <a:avLst>
            <a:gd name="adj1" fmla="val 50000"/>
            <a:gd name="adj2" fmla="val 35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Open</a:t>
          </a:r>
        </a:p>
      </dsp:txBody>
      <dsp:txXfrm rot="5400000">
        <a:off x="386612" y="540846"/>
        <a:ext cx="1782422" cy="1080255"/>
      </dsp:txXfrm>
    </dsp:sp>
    <dsp:sp modelId="{D0B6ED85-8083-4B1D-A5A4-E1A88935812B}">
      <dsp:nvSpPr>
        <dsp:cNvPr id="0" name=""/>
        <dsp:cNvSpPr/>
      </dsp:nvSpPr>
      <dsp:spPr>
        <a:xfrm rot="5400000">
          <a:off x="9132950" y="719"/>
          <a:ext cx="2160511" cy="2160511"/>
        </a:xfrm>
        <a:prstGeom prst="upArrow">
          <a:avLst>
            <a:gd name="adj1" fmla="val 50000"/>
            <a:gd name="adj2" fmla="val 35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Closed</a:t>
          </a:r>
        </a:p>
      </dsp:txBody>
      <dsp:txXfrm rot="-5400000">
        <a:off x="9132951" y="540847"/>
        <a:ext cx="1782422" cy="1080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315B7-D1DE-4BDD-9D10-49D20A05059A}">
      <dsp:nvSpPr>
        <dsp:cNvPr id="0" name=""/>
        <dsp:cNvSpPr/>
      </dsp:nvSpPr>
      <dsp:spPr>
        <a:xfrm rot="5400000">
          <a:off x="7388630" y="-3248729"/>
          <a:ext cx="581490" cy="7227648"/>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t>Elicit a yes or no answer (closed)</a:t>
          </a:r>
        </a:p>
        <a:p>
          <a:pPr marL="114300" lvl="1" indent="-114300" algn="l" defTabSz="533400" rtl="0">
            <a:lnSpc>
              <a:spcPct val="90000"/>
            </a:lnSpc>
            <a:spcBef>
              <a:spcPct val="0"/>
            </a:spcBef>
            <a:spcAft>
              <a:spcPct val="15000"/>
            </a:spcAft>
            <a:buChar char="•"/>
          </a:pPr>
          <a:r>
            <a:rPr lang="en-US" sz="1200" kern="1200"/>
            <a:t>“Is this your book?” or “Should I call back tomorrow?”</a:t>
          </a:r>
        </a:p>
      </dsp:txBody>
      <dsp:txXfrm rot="-5400000">
        <a:off x="4065551" y="102736"/>
        <a:ext cx="7199262" cy="524718"/>
      </dsp:txXfrm>
    </dsp:sp>
    <dsp:sp modelId="{9517129E-8DEB-448F-984A-B9FDF9450114}">
      <dsp:nvSpPr>
        <dsp:cNvPr id="0" name=""/>
        <dsp:cNvSpPr/>
      </dsp:nvSpPr>
      <dsp:spPr>
        <a:xfrm>
          <a:off x="0" y="1662"/>
          <a:ext cx="4065552" cy="726863"/>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a:t>Binaries</a:t>
          </a:r>
          <a:endParaRPr lang="en-US" sz="3800" kern="1200"/>
        </a:p>
      </dsp:txBody>
      <dsp:txXfrm>
        <a:off x="35483" y="37145"/>
        <a:ext cx="3994586" cy="655897"/>
      </dsp:txXfrm>
    </dsp:sp>
    <dsp:sp modelId="{570DF8C4-CC41-46B5-8C11-1AA322807783}">
      <dsp:nvSpPr>
        <dsp:cNvPr id="0" name=""/>
        <dsp:cNvSpPr/>
      </dsp:nvSpPr>
      <dsp:spPr>
        <a:xfrm rot="5400000">
          <a:off x="7388630" y="-2485523"/>
          <a:ext cx="581490" cy="7227648"/>
        </a:xfrm>
        <a:prstGeom prst="round2SameRect">
          <a:avLst/>
        </a:prstGeom>
        <a:solidFill>
          <a:schemeClr val="accent3">
            <a:tint val="40000"/>
            <a:alpha val="90000"/>
            <a:hueOff val="400958"/>
            <a:satOff val="-318"/>
            <a:lumOff val="-434"/>
            <a:alphaOff val="0"/>
          </a:schemeClr>
        </a:solidFill>
        <a:ln w="10795" cap="flat" cmpd="sng" algn="ctr">
          <a:solidFill>
            <a:schemeClr val="accent3">
              <a:tint val="40000"/>
              <a:alpha val="90000"/>
              <a:hueOff val="400958"/>
              <a:satOff val="-318"/>
              <a:lumOff val="-4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t>Answers potentially start a discussion, and tend to be factual</a:t>
          </a:r>
        </a:p>
        <a:p>
          <a:pPr marL="114300" lvl="1" indent="-114300" algn="l" defTabSz="533400" rtl="0">
            <a:lnSpc>
              <a:spcPct val="90000"/>
            </a:lnSpc>
            <a:spcBef>
              <a:spcPct val="0"/>
            </a:spcBef>
            <a:spcAft>
              <a:spcPct val="15000"/>
            </a:spcAft>
            <a:buChar char="•"/>
          </a:pPr>
          <a:r>
            <a:rPr lang="en-US" sz="1200" kern="1200"/>
            <a:t>“What do you do for a living?” or “What is our strategy?”</a:t>
          </a:r>
        </a:p>
      </dsp:txBody>
      <dsp:txXfrm rot="-5400000">
        <a:off x="4065551" y="865942"/>
        <a:ext cx="7199262" cy="524718"/>
      </dsp:txXfrm>
    </dsp:sp>
    <dsp:sp modelId="{B3E44312-B098-4B93-AAF7-F6863A93BDA4}">
      <dsp:nvSpPr>
        <dsp:cNvPr id="0" name=""/>
        <dsp:cNvSpPr/>
      </dsp:nvSpPr>
      <dsp:spPr>
        <a:xfrm>
          <a:off x="0" y="764868"/>
          <a:ext cx="4065552" cy="726863"/>
        </a:xfrm>
        <a:prstGeom prst="roundRect">
          <a:avLst/>
        </a:prstGeom>
        <a:solidFill>
          <a:schemeClr val="accent3">
            <a:hueOff val="385167"/>
            <a:satOff val="80"/>
            <a:lumOff val="-17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a:t>Starters</a:t>
          </a:r>
          <a:endParaRPr lang="en-US" sz="3800" kern="1200"/>
        </a:p>
      </dsp:txBody>
      <dsp:txXfrm>
        <a:off x="35483" y="800351"/>
        <a:ext cx="3994586" cy="655897"/>
      </dsp:txXfrm>
    </dsp:sp>
    <dsp:sp modelId="{9A6D324F-F743-4A3A-A578-53D29D1EC1C9}">
      <dsp:nvSpPr>
        <dsp:cNvPr id="0" name=""/>
        <dsp:cNvSpPr/>
      </dsp:nvSpPr>
      <dsp:spPr>
        <a:xfrm rot="5400000">
          <a:off x="7388630" y="-1722317"/>
          <a:ext cx="581490" cy="7227648"/>
        </a:xfrm>
        <a:prstGeom prst="round2SameRect">
          <a:avLst/>
        </a:prstGeom>
        <a:solidFill>
          <a:schemeClr val="accent3">
            <a:tint val="40000"/>
            <a:alpha val="90000"/>
            <a:hueOff val="801917"/>
            <a:satOff val="-636"/>
            <a:lumOff val="-867"/>
            <a:alphaOff val="0"/>
          </a:schemeClr>
        </a:solidFill>
        <a:ln w="10795" cap="flat" cmpd="sng" algn="ctr">
          <a:solidFill>
            <a:schemeClr val="accent3">
              <a:tint val="40000"/>
              <a:alpha val="90000"/>
              <a:hueOff val="801917"/>
              <a:satOff val="-636"/>
              <a:lumOff val="-8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t>Help you dig deeper or get more information; typical help explain how something works (factual or metaphor)</a:t>
          </a:r>
        </a:p>
        <a:p>
          <a:pPr marL="114300" lvl="1" indent="-114300" algn="l" defTabSz="533400" rtl="0">
            <a:lnSpc>
              <a:spcPct val="90000"/>
            </a:lnSpc>
            <a:spcBef>
              <a:spcPct val="0"/>
            </a:spcBef>
            <a:spcAft>
              <a:spcPct val="15000"/>
            </a:spcAft>
            <a:buChar char="•"/>
          </a:pPr>
          <a:r>
            <a:rPr lang="en-US" sz="1200" kern="1200"/>
            <a:t>“How would you solve this?”  or “Why don’t we do it this way?”</a:t>
          </a:r>
        </a:p>
      </dsp:txBody>
      <dsp:txXfrm rot="-5400000">
        <a:off x="4065551" y="1629148"/>
        <a:ext cx="7199262" cy="524718"/>
      </dsp:txXfrm>
    </dsp:sp>
    <dsp:sp modelId="{3FDA7250-A4F1-4959-8FC8-838C8AC0EF06}">
      <dsp:nvSpPr>
        <dsp:cNvPr id="0" name=""/>
        <dsp:cNvSpPr/>
      </dsp:nvSpPr>
      <dsp:spPr>
        <a:xfrm>
          <a:off x="0" y="1528074"/>
          <a:ext cx="4065552" cy="726863"/>
        </a:xfrm>
        <a:prstGeom prst="roundRect">
          <a:avLst/>
        </a:prstGeom>
        <a:solidFill>
          <a:schemeClr val="accent3">
            <a:hueOff val="770335"/>
            <a:satOff val="160"/>
            <a:lumOff val="-34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a:t>Clarifiers</a:t>
          </a:r>
          <a:endParaRPr lang="en-US" sz="3800" kern="1200"/>
        </a:p>
      </dsp:txBody>
      <dsp:txXfrm>
        <a:off x="35483" y="1563557"/>
        <a:ext cx="3994586" cy="655897"/>
      </dsp:txXfrm>
    </dsp:sp>
    <dsp:sp modelId="{4C3603F1-ACEF-4DEC-91DA-CB78C1AA8AC2}">
      <dsp:nvSpPr>
        <dsp:cNvPr id="0" name=""/>
        <dsp:cNvSpPr/>
      </dsp:nvSpPr>
      <dsp:spPr>
        <a:xfrm rot="5400000">
          <a:off x="7388630" y="-959111"/>
          <a:ext cx="581490" cy="7227648"/>
        </a:xfrm>
        <a:prstGeom prst="round2SameRect">
          <a:avLst/>
        </a:prstGeom>
        <a:solidFill>
          <a:schemeClr val="accent3">
            <a:tint val="40000"/>
            <a:alpha val="90000"/>
            <a:hueOff val="1202875"/>
            <a:satOff val="-954"/>
            <a:lumOff val="-1301"/>
            <a:alphaOff val="0"/>
          </a:schemeClr>
        </a:solidFill>
        <a:ln w="10795" cap="flat" cmpd="sng" algn="ctr">
          <a:solidFill>
            <a:schemeClr val="accent3">
              <a:tint val="40000"/>
              <a:alpha val="90000"/>
              <a:hueOff val="1202875"/>
              <a:satOff val="-954"/>
              <a:lumOff val="-13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t>Help find out the beliefs, reasons, intentions, attitudes, or behaviors of a person; typical answers are stories</a:t>
          </a:r>
        </a:p>
        <a:p>
          <a:pPr marL="114300" lvl="1" indent="-114300" algn="l" defTabSz="533400" rtl="0">
            <a:lnSpc>
              <a:spcPct val="90000"/>
            </a:lnSpc>
            <a:spcBef>
              <a:spcPct val="0"/>
            </a:spcBef>
            <a:spcAft>
              <a:spcPct val="15000"/>
            </a:spcAft>
            <a:buChar char="•"/>
          </a:pPr>
          <a:r>
            <a:rPr lang="en-US" sz="1200" kern="1200"/>
            <a:t>“Why should we solve this?” or “Why is this important?”</a:t>
          </a:r>
        </a:p>
      </dsp:txBody>
      <dsp:txXfrm rot="-5400000">
        <a:off x="4065551" y="2392354"/>
        <a:ext cx="7199262" cy="524718"/>
      </dsp:txXfrm>
    </dsp:sp>
    <dsp:sp modelId="{19D5DE28-09BD-458B-A62D-3CEC743FC5AA}">
      <dsp:nvSpPr>
        <dsp:cNvPr id="0" name=""/>
        <dsp:cNvSpPr/>
      </dsp:nvSpPr>
      <dsp:spPr>
        <a:xfrm>
          <a:off x="0" y="2291281"/>
          <a:ext cx="4065552" cy="726863"/>
        </a:xfrm>
        <a:prstGeom prst="roundRect">
          <a:avLst/>
        </a:prstGeom>
        <a:solidFill>
          <a:schemeClr val="accent3">
            <a:hueOff val="1155502"/>
            <a:satOff val="240"/>
            <a:lumOff val="-514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a:t>Storifiers</a:t>
          </a:r>
          <a:endParaRPr lang="en-US" sz="3800" kern="1200"/>
        </a:p>
      </dsp:txBody>
      <dsp:txXfrm>
        <a:off x="35483" y="2326764"/>
        <a:ext cx="3994586" cy="655897"/>
      </dsp:txXfrm>
    </dsp:sp>
    <dsp:sp modelId="{CC5E7E9A-C4D5-437A-BD5C-603269006E50}">
      <dsp:nvSpPr>
        <dsp:cNvPr id="0" name=""/>
        <dsp:cNvSpPr/>
      </dsp:nvSpPr>
      <dsp:spPr>
        <a:xfrm rot="5400000">
          <a:off x="7388630" y="-195905"/>
          <a:ext cx="581490" cy="7227648"/>
        </a:xfrm>
        <a:prstGeom prst="round2SameRect">
          <a:avLst/>
        </a:prstGeom>
        <a:solidFill>
          <a:schemeClr val="accent3">
            <a:tint val="40000"/>
            <a:alpha val="90000"/>
            <a:hueOff val="1603834"/>
            <a:satOff val="-1272"/>
            <a:lumOff val="-1734"/>
            <a:alphaOff val="0"/>
          </a:schemeClr>
        </a:solidFill>
        <a:ln w="10795" cap="flat" cmpd="sng" algn="ctr">
          <a:solidFill>
            <a:schemeClr val="accent3">
              <a:tint val="40000"/>
              <a:alpha val="90000"/>
              <a:hueOff val="1603834"/>
              <a:satOff val="-1272"/>
              <a:lumOff val="-17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t>Help explore possibilities and require imagination or creativity</a:t>
          </a:r>
        </a:p>
        <a:p>
          <a:pPr marL="114300" lvl="1" indent="-114300" algn="l" defTabSz="533400" rtl="0">
            <a:lnSpc>
              <a:spcPct val="90000"/>
            </a:lnSpc>
            <a:spcBef>
              <a:spcPct val="0"/>
            </a:spcBef>
            <a:spcAft>
              <a:spcPct val="15000"/>
            </a:spcAft>
            <a:buChar char="•"/>
          </a:pPr>
          <a:r>
            <a:rPr lang="en-US" sz="1200" kern="1200"/>
            <a:t>“What would happen if…” or “Have you considered…”</a:t>
          </a:r>
        </a:p>
      </dsp:txBody>
      <dsp:txXfrm rot="-5400000">
        <a:off x="4065551" y="3155560"/>
        <a:ext cx="7199262" cy="524718"/>
      </dsp:txXfrm>
    </dsp:sp>
    <dsp:sp modelId="{FF73C9CA-A010-4544-B912-5388470135A5}">
      <dsp:nvSpPr>
        <dsp:cNvPr id="0" name=""/>
        <dsp:cNvSpPr/>
      </dsp:nvSpPr>
      <dsp:spPr>
        <a:xfrm>
          <a:off x="0" y="3054487"/>
          <a:ext cx="4065552" cy="726863"/>
        </a:xfrm>
        <a:prstGeom prst="roundRect">
          <a:avLst/>
        </a:prstGeom>
        <a:solidFill>
          <a:schemeClr val="accent3">
            <a:hueOff val="1540670"/>
            <a:satOff val="320"/>
            <a:lumOff val="-686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a:t>Probers</a:t>
          </a:r>
          <a:endParaRPr lang="en-US" sz="3800" kern="1200"/>
        </a:p>
      </dsp:txBody>
      <dsp:txXfrm>
        <a:off x="35483" y="3089970"/>
        <a:ext cx="3994586" cy="6558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8347-77EF-4CCF-84A6-18907D5A9C46}">
      <dsp:nvSpPr>
        <dsp:cNvPr id="0" name=""/>
        <dsp:cNvSpPr/>
      </dsp:nvSpPr>
      <dsp:spPr>
        <a:xfrm>
          <a:off x="882" y="0"/>
          <a:ext cx="3573326" cy="3783012"/>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52965" tIns="0" rIns="352965" bIns="33020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bg2"/>
              </a:solidFill>
            </a:rPr>
            <a:t>Use neutral language</a:t>
          </a:r>
        </a:p>
        <a:p>
          <a:pPr marL="228600" lvl="1" indent="-228600" algn="l" defTabSz="889000">
            <a:lnSpc>
              <a:spcPct val="90000"/>
            </a:lnSpc>
            <a:spcBef>
              <a:spcPct val="0"/>
            </a:spcBef>
            <a:spcAft>
              <a:spcPct val="15000"/>
            </a:spcAft>
            <a:buChar char="•"/>
          </a:pPr>
          <a:r>
            <a:rPr lang="en-US" sz="2000" kern="1200"/>
            <a:t>“Why is abortion bad for society?”</a:t>
          </a:r>
        </a:p>
        <a:p>
          <a:pPr marL="228600" lvl="1" indent="-228600" algn="l" defTabSz="889000">
            <a:lnSpc>
              <a:spcPct val="90000"/>
            </a:lnSpc>
            <a:spcBef>
              <a:spcPct val="0"/>
            </a:spcBef>
            <a:spcAft>
              <a:spcPct val="15000"/>
            </a:spcAft>
            <a:buChar char="•"/>
          </a:pPr>
          <a:r>
            <a:rPr lang="en-US" sz="2000" kern="1200"/>
            <a:t>“How does abortion affect a society?”</a:t>
          </a:r>
        </a:p>
      </dsp:txBody>
      <dsp:txXfrm>
        <a:off x="882" y="1513204"/>
        <a:ext cx="3573326" cy="2269807"/>
      </dsp:txXfrm>
    </dsp:sp>
    <dsp:sp modelId="{113336F1-0506-4B3C-8ECE-FD260AF96C9C}">
      <dsp:nvSpPr>
        <dsp:cNvPr id="0" name=""/>
        <dsp:cNvSpPr/>
      </dsp:nvSpPr>
      <dsp:spPr>
        <a:xfrm>
          <a:off x="882" y="0"/>
          <a:ext cx="3573326" cy="1513204"/>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52965" tIns="165100" rIns="35296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82" y="0"/>
        <a:ext cx="3573326" cy="1513204"/>
      </dsp:txXfrm>
    </dsp:sp>
    <dsp:sp modelId="{7A4C2B58-3D5E-456A-9C61-A3966A950017}">
      <dsp:nvSpPr>
        <dsp:cNvPr id="0" name=""/>
        <dsp:cNvSpPr/>
      </dsp:nvSpPr>
      <dsp:spPr>
        <a:xfrm>
          <a:off x="3860074" y="0"/>
          <a:ext cx="3573326" cy="3783012"/>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52965" tIns="0" rIns="352965"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2"/>
              </a:solidFill>
            </a:rPr>
            <a:t>Focus on the verbs</a:t>
          </a:r>
        </a:p>
        <a:p>
          <a:pPr marL="228600" lvl="1" indent="-228600" algn="l" defTabSz="889000">
            <a:lnSpc>
              <a:spcPct val="90000"/>
            </a:lnSpc>
            <a:spcBef>
              <a:spcPct val="0"/>
            </a:spcBef>
            <a:spcAft>
              <a:spcPct val="15000"/>
            </a:spcAft>
            <a:buChar char="•"/>
          </a:pPr>
          <a:r>
            <a:rPr lang="en-US" sz="2000" kern="1200"/>
            <a:t>“How can I get better at math?”</a:t>
          </a:r>
        </a:p>
        <a:p>
          <a:pPr marL="228600" lvl="1" indent="-228600" algn="l" defTabSz="889000">
            <a:lnSpc>
              <a:spcPct val="90000"/>
            </a:lnSpc>
            <a:spcBef>
              <a:spcPct val="0"/>
            </a:spcBef>
            <a:spcAft>
              <a:spcPct val="15000"/>
            </a:spcAft>
            <a:buChar char="•"/>
          </a:pPr>
          <a:r>
            <a:rPr lang="en-US" sz="2000" kern="1200"/>
            <a:t>“How can I improve my math scores?”</a:t>
          </a:r>
        </a:p>
      </dsp:txBody>
      <dsp:txXfrm>
        <a:off x="3860074" y="1513204"/>
        <a:ext cx="3573326" cy="2269807"/>
      </dsp:txXfrm>
    </dsp:sp>
    <dsp:sp modelId="{2D390BC4-35FC-4EAA-B242-A8D3AD8DAC7F}">
      <dsp:nvSpPr>
        <dsp:cNvPr id="0" name=""/>
        <dsp:cNvSpPr/>
      </dsp:nvSpPr>
      <dsp:spPr>
        <a:xfrm>
          <a:off x="3860074" y="0"/>
          <a:ext cx="3573326" cy="1513204"/>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52965" tIns="165100" rIns="35296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860074" y="0"/>
        <a:ext cx="3573326" cy="1513204"/>
      </dsp:txXfrm>
    </dsp:sp>
    <dsp:sp modelId="{E94BEEA1-E458-4D8C-BA09-24D5A9D29B1D}">
      <dsp:nvSpPr>
        <dsp:cNvPr id="0" name=""/>
        <dsp:cNvSpPr/>
      </dsp:nvSpPr>
      <dsp:spPr>
        <a:xfrm>
          <a:off x="7719266" y="0"/>
          <a:ext cx="3573326" cy="3783012"/>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52965" tIns="0" rIns="352965"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2"/>
              </a:solidFill>
            </a:rPr>
            <a:t>Review assumptions</a:t>
          </a:r>
        </a:p>
        <a:p>
          <a:pPr marL="228600" lvl="1" indent="-228600" algn="l" defTabSz="889000">
            <a:lnSpc>
              <a:spcPct val="90000"/>
            </a:lnSpc>
            <a:spcBef>
              <a:spcPct val="0"/>
            </a:spcBef>
            <a:spcAft>
              <a:spcPct val="15000"/>
            </a:spcAft>
            <a:buChar char="•"/>
          </a:pPr>
          <a:r>
            <a:rPr lang="en-US" sz="2000" kern="1200"/>
            <a:t>“Do you like Vietnamese food?”</a:t>
          </a:r>
        </a:p>
        <a:p>
          <a:pPr marL="228600" lvl="1" indent="-228600" algn="l" defTabSz="889000">
            <a:lnSpc>
              <a:spcPct val="90000"/>
            </a:lnSpc>
            <a:spcBef>
              <a:spcPct val="0"/>
            </a:spcBef>
            <a:spcAft>
              <a:spcPct val="15000"/>
            </a:spcAft>
            <a:buChar char="•"/>
          </a:pPr>
          <a:r>
            <a:rPr lang="en-US" sz="2000" kern="1200"/>
            <a:t>“Have you eaten Vietnamese food?”</a:t>
          </a:r>
        </a:p>
      </dsp:txBody>
      <dsp:txXfrm>
        <a:off x="7719266" y="1513204"/>
        <a:ext cx="3573326" cy="2269807"/>
      </dsp:txXfrm>
    </dsp:sp>
    <dsp:sp modelId="{C8A21617-D55D-4D3E-8D6A-893ACE720A9A}">
      <dsp:nvSpPr>
        <dsp:cNvPr id="0" name=""/>
        <dsp:cNvSpPr/>
      </dsp:nvSpPr>
      <dsp:spPr>
        <a:xfrm>
          <a:off x="7719266" y="0"/>
          <a:ext cx="3573326" cy="1513204"/>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52965" tIns="165100" rIns="35296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719266" y="0"/>
        <a:ext cx="3573326" cy="151320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Sunday, September 19, 2021</a:t>
            </a:fld>
            <a:endParaRPr lang="en-US" dirty="0"/>
          </a:p>
        </p:txBody>
      </p:sp>
    </p:spTree>
    <p:extLst>
      <p:ext uri="{BB962C8B-B14F-4D97-AF65-F5344CB8AC3E}">
        <p14:creationId xmlns:p14="http://schemas.microsoft.com/office/powerpoint/2010/main" val="422458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Sunday, September 19, 2021</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1135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Sunday, September 19, 2021</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5828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Sunday, September 19, 2021</a:t>
            </a:fld>
            <a:endParaRPr lang="en-US" dirty="0"/>
          </a:p>
        </p:txBody>
      </p:sp>
    </p:spTree>
    <p:extLst>
      <p:ext uri="{BB962C8B-B14F-4D97-AF65-F5344CB8AC3E}">
        <p14:creationId xmlns:p14="http://schemas.microsoft.com/office/powerpoint/2010/main" val="83941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Sunday, September 19, 2021</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18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Sunday, September 19, 2021</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77589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Sunday, September 19, 2021</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21019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Sunday, September 19, 2021</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99082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Sunday, September 19, 2021</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79023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Sunday, September 19, 2021</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51332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Sunday, September 19, 2021</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29135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Sunday, September 19, 2021</a:t>
            </a:fld>
            <a:endParaRPr lang="en-US" dirty="0"/>
          </a:p>
        </p:txBody>
      </p:sp>
    </p:spTree>
    <p:extLst>
      <p:ext uri="{BB962C8B-B14F-4D97-AF65-F5344CB8AC3E}">
        <p14:creationId xmlns:p14="http://schemas.microsoft.com/office/powerpoint/2010/main" val="4205849109"/>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tandfonline.com/doi/full/10.1080/09500693.2018.1460772" TargetMode="External"/><Relationship Id="rId2" Type="http://schemas.openxmlformats.org/officeDocument/2006/relationships/hyperlink" Target="https://www.sciencedirect.com/science/article/pii/S027322971200012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C13B0-86B3-4698-86A4-DE9F2AF5AC4A}"/>
              </a:ext>
            </a:extLst>
          </p:cNvPr>
          <p:cNvSpPr>
            <a:spLocks noGrp="1"/>
          </p:cNvSpPr>
          <p:nvPr>
            <p:ph type="ctrTitle"/>
          </p:nvPr>
        </p:nvSpPr>
        <p:spPr>
          <a:xfrm>
            <a:off x="448055" y="662400"/>
            <a:ext cx="11293200" cy="1000800"/>
          </a:xfrm>
        </p:spPr>
        <p:txBody>
          <a:bodyPr anchor="ctr">
            <a:normAutofit/>
          </a:bodyPr>
          <a:lstStyle/>
          <a:p>
            <a:r>
              <a:rPr lang="en-US" dirty="0"/>
              <a:t>Building Strong Questions</a:t>
            </a:r>
          </a:p>
        </p:txBody>
      </p:sp>
      <p:sp>
        <p:nvSpPr>
          <p:cNvPr id="3" name="Subtitle 2">
            <a:extLst>
              <a:ext uri="{FF2B5EF4-FFF2-40B4-BE49-F238E27FC236}">
                <a16:creationId xmlns:a16="http://schemas.microsoft.com/office/drawing/2014/main" id="{59F5E1E1-40A5-4AB7-B518-C525CB4D71E4}"/>
              </a:ext>
            </a:extLst>
          </p:cNvPr>
          <p:cNvSpPr>
            <a:spLocks noGrp="1"/>
          </p:cNvSpPr>
          <p:nvPr>
            <p:ph type="subTitle" idx="1"/>
          </p:nvPr>
        </p:nvSpPr>
        <p:spPr>
          <a:xfrm>
            <a:off x="448055" y="1652400"/>
            <a:ext cx="11293200" cy="984885"/>
          </a:xfrm>
        </p:spPr>
        <p:txBody>
          <a:bodyPr anchor="ctr">
            <a:normAutofit/>
          </a:bodyPr>
          <a:lstStyle/>
          <a:p>
            <a:r>
              <a:rPr lang="en-US" sz="4000" dirty="0"/>
              <a:t>and when to use them</a:t>
            </a:r>
          </a:p>
        </p:txBody>
      </p:sp>
      <p:cxnSp>
        <p:nvCxnSpPr>
          <p:cNvPr id="11" name="Straight Connector 10">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25" name="Picture 3" descr="A top view of books with different cover colors">
            <a:extLst>
              <a:ext uri="{FF2B5EF4-FFF2-40B4-BE49-F238E27FC236}">
                <a16:creationId xmlns:a16="http://schemas.microsoft.com/office/drawing/2014/main" id="{FF7AE313-447B-4277-A2B7-06A3A7089985}"/>
              </a:ext>
            </a:extLst>
          </p:cNvPr>
          <p:cNvPicPr>
            <a:picLocks noChangeAspect="1"/>
          </p:cNvPicPr>
          <p:nvPr/>
        </p:nvPicPr>
        <p:blipFill rotWithShape="1">
          <a:blip r:embed="rId2"/>
          <a:srcRect t="36323" b="31699"/>
          <a:stretch/>
        </p:blipFill>
        <p:spPr>
          <a:xfrm>
            <a:off x="20" y="2959198"/>
            <a:ext cx="12191980" cy="3898801"/>
          </a:xfrm>
          <a:prstGeom prst="rect">
            <a:avLst/>
          </a:prstGeom>
        </p:spPr>
      </p:pic>
    </p:spTree>
    <p:extLst>
      <p:ext uri="{BB962C8B-B14F-4D97-AF65-F5344CB8AC3E}">
        <p14:creationId xmlns:p14="http://schemas.microsoft.com/office/powerpoint/2010/main" val="534103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385412" y="448056"/>
            <a:ext cx="7355484" cy="3401568"/>
          </a:xfrm>
        </p:spPr>
        <p:txBody>
          <a:bodyPr vert="horz" lIns="0" tIns="0" rIns="0" bIns="0" rtlCol="0" anchor="b">
            <a:normAutofit/>
          </a:bodyPr>
          <a:lstStyle/>
          <a:p>
            <a:pPr>
              <a:lnSpc>
                <a:spcPct val="100000"/>
              </a:lnSpc>
            </a:pPr>
            <a:r>
              <a:rPr lang="en-US" dirty="0"/>
              <a:t>Try it out!</a:t>
            </a:r>
            <a:endParaRPr lang="en-US"/>
          </a:p>
        </p:txBody>
      </p:sp>
      <p:sp>
        <p:nvSpPr>
          <p:cNvPr id="5" name="Text Placeholder 4"/>
          <p:cNvSpPr>
            <a:spLocks noGrp="1"/>
          </p:cNvSpPr>
          <p:nvPr>
            <p:ph type="body" idx="1"/>
          </p:nvPr>
        </p:nvSpPr>
        <p:spPr>
          <a:xfrm>
            <a:off x="4385412" y="4471416"/>
            <a:ext cx="7355484" cy="1481328"/>
          </a:xfrm>
        </p:spPr>
        <p:txBody>
          <a:bodyPr vert="horz" lIns="0" tIns="0" rIns="91440" bIns="0" rtlCol="0">
            <a:normAutofit/>
          </a:bodyPr>
          <a:lstStyle/>
          <a:p>
            <a:r>
              <a:rPr lang="en-US" dirty="0"/>
              <a:t>Take Questions 2-4 of the Questions Quiz</a:t>
            </a:r>
          </a:p>
        </p:txBody>
      </p:sp>
      <p:pic>
        <p:nvPicPr>
          <p:cNvPr id="9" name="Graphic 8" descr="Chat">
            <a:extLst>
              <a:ext uri="{FF2B5EF4-FFF2-40B4-BE49-F238E27FC236}">
                <a16:creationId xmlns:a16="http://schemas.microsoft.com/office/drawing/2014/main" id="{CDB366EF-02D7-4AC0-A4BD-EE01B0614C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104" y="1497308"/>
            <a:ext cx="3449384" cy="3449384"/>
          </a:xfrm>
          <a:prstGeom prst="rect">
            <a:avLst/>
          </a:prstGeom>
        </p:spPr>
      </p:pic>
      <p:cxnSp>
        <p:nvCxnSpPr>
          <p:cNvPr id="16" name="Straight Connector 15">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5412"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8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Subcategories of Questions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1180147"/>
              </p:ext>
            </p:extLst>
          </p:nvPr>
        </p:nvGraphicFramePr>
        <p:xfrm>
          <a:off x="448056" y="1735200"/>
          <a:ext cx="11293200" cy="3783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812800" y="6066972"/>
            <a:ext cx="10697029" cy="290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01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056" y="388800"/>
            <a:ext cx="11300532" cy="986400"/>
          </a:xfrm>
        </p:spPr>
        <p:txBody>
          <a:bodyPr anchor="b">
            <a:normAutofit/>
          </a:bodyPr>
          <a:lstStyle/>
          <a:p>
            <a:r>
              <a:rPr lang="en-US" sz="4800" dirty="0"/>
              <a:t>Hypothetical /Rhetorical Questions</a:t>
            </a:r>
          </a:p>
        </p:txBody>
      </p:sp>
      <p:cxnSp>
        <p:nvCxnSpPr>
          <p:cNvPr id="1029"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Types of Questions in English: 👍 Yes-No Questions, 🤲 ChoiceQuestion, 🎁  Wh-questions, 😉 Rhetorical questions">
            <a:extLst>
              <a:ext uri="{FF2B5EF4-FFF2-40B4-BE49-F238E27FC236}">
                <a16:creationId xmlns:a16="http://schemas.microsoft.com/office/drawing/2014/main" id="{C02D585A-4333-4648-A8A2-271C120CFA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0649" y="2059200"/>
            <a:ext cx="5188800" cy="3891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11900" y="1944000"/>
            <a:ext cx="5434900" cy="4006800"/>
          </a:xfrm>
        </p:spPr>
        <p:txBody>
          <a:bodyPr>
            <a:normAutofit/>
          </a:bodyPr>
          <a:lstStyle/>
          <a:p>
            <a:pPr>
              <a:lnSpc>
                <a:spcPct val="110000"/>
              </a:lnSpc>
            </a:pPr>
            <a:r>
              <a:rPr lang="en-US" sz="1400" dirty="0"/>
              <a:t>What are they?</a:t>
            </a:r>
          </a:p>
          <a:p>
            <a:pPr lvl="1">
              <a:lnSpc>
                <a:spcPct val="110000"/>
              </a:lnSpc>
            </a:pPr>
            <a:r>
              <a:rPr lang="en-US" sz="1400" dirty="0"/>
              <a:t>Questions without intended responses</a:t>
            </a:r>
          </a:p>
          <a:p>
            <a:pPr lvl="1">
              <a:lnSpc>
                <a:spcPct val="110000"/>
              </a:lnSpc>
            </a:pPr>
            <a:r>
              <a:rPr lang="en-US" sz="1400" dirty="0"/>
              <a:t>The answer should be implicitly understood between questioner and audience</a:t>
            </a:r>
          </a:p>
          <a:p>
            <a:pPr>
              <a:lnSpc>
                <a:spcPct val="110000"/>
              </a:lnSpc>
            </a:pPr>
            <a:r>
              <a:rPr lang="en-US" sz="1400" dirty="0"/>
              <a:t>When to use them?</a:t>
            </a:r>
          </a:p>
          <a:p>
            <a:pPr lvl="1">
              <a:lnSpc>
                <a:spcPct val="110000"/>
              </a:lnSpc>
            </a:pPr>
            <a:r>
              <a:rPr lang="en-US" sz="1400" dirty="0"/>
              <a:t>Avoid in essays</a:t>
            </a:r>
          </a:p>
          <a:p>
            <a:pPr lvl="1">
              <a:lnSpc>
                <a:spcPct val="110000"/>
              </a:lnSpc>
            </a:pPr>
            <a:r>
              <a:rPr lang="en-US" sz="1400" dirty="0"/>
              <a:t>Easier to use in speeches</a:t>
            </a:r>
          </a:p>
          <a:p>
            <a:pPr lvl="1">
              <a:lnSpc>
                <a:spcPct val="110000"/>
              </a:lnSpc>
            </a:pPr>
            <a:r>
              <a:rPr lang="en-US" sz="1400" dirty="0"/>
              <a:t>Best in conversation</a:t>
            </a:r>
          </a:p>
          <a:p>
            <a:pPr>
              <a:lnSpc>
                <a:spcPct val="110000"/>
              </a:lnSpc>
            </a:pPr>
            <a:r>
              <a:rPr lang="en-US" sz="1400" dirty="0"/>
              <a:t>How they affect the writing?</a:t>
            </a:r>
          </a:p>
          <a:p>
            <a:pPr lvl="1">
              <a:lnSpc>
                <a:spcPct val="110000"/>
              </a:lnSpc>
            </a:pPr>
            <a:r>
              <a:rPr lang="en-US" sz="1400" dirty="0"/>
              <a:t>Can make a point</a:t>
            </a:r>
          </a:p>
          <a:p>
            <a:pPr lvl="1">
              <a:lnSpc>
                <a:spcPct val="110000"/>
              </a:lnSpc>
            </a:pPr>
            <a:r>
              <a:rPr lang="en-US" sz="1400" dirty="0"/>
              <a:t>Can introduce a topic</a:t>
            </a:r>
          </a:p>
          <a:p>
            <a:pPr lvl="1">
              <a:lnSpc>
                <a:spcPct val="110000"/>
              </a:lnSpc>
            </a:pPr>
            <a:r>
              <a:rPr lang="en-US" sz="1400" dirty="0"/>
              <a:t>Can distance the reader from the topic</a:t>
            </a:r>
          </a:p>
          <a:p>
            <a:pPr lvl="1">
              <a:lnSpc>
                <a:spcPct val="110000"/>
              </a:lnSpc>
            </a:pPr>
            <a:r>
              <a:rPr lang="en-US" sz="1400" dirty="0"/>
              <a:t>Can cause confusion</a:t>
            </a:r>
          </a:p>
        </p:txBody>
      </p:sp>
    </p:spTree>
    <p:extLst>
      <p:ext uri="{BB962C8B-B14F-4D97-AF65-F5344CB8AC3E}">
        <p14:creationId xmlns:p14="http://schemas.microsoft.com/office/powerpoint/2010/main" val="304014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CFC294A-7FF8-4114-B0AD-F3B7F15EF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056" y="226800"/>
            <a:ext cx="11301984" cy="984885"/>
          </a:xfrm>
        </p:spPr>
        <p:txBody>
          <a:bodyPr>
            <a:normAutofit/>
          </a:bodyPr>
          <a:lstStyle/>
          <a:p>
            <a:r>
              <a:rPr lang="en-US" sz="6400"/>
              <a:t>Asking responsible questions</a:t>
            </a:r>
          </a:p>
        </p:txBody>
      </p:sp>
      <p:cxnSp>
        <p:nvCxnSpPr>
          <p:cNvPr id="14" name="Straight Connector 10">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ABF5D63A-A566-478B-B36D-CE6482330FCB}"/>
              </a:ext>
            </a:extLst>
          </p:cNvPr>
          <p:cNvGraphicFramePr>
            <a:graphicFrameLocks noGrp="1"/>
          </p:cNvGraphicFramePr>
          <p:nvPr>
            <p:ph idx="1"/>
            <p:extLst>
              <p:ext uri="{D42A27DB-BD31-4B8C-83A1-F6EECF244321}">
                <p14:modId xmlns:p14="http://schemas.microsoft.com/office/powerpoint/2010/main" val="3313560427"/>
              </p:ext>
            </p:extLst>
          </p:nvPr>
        </p:nvGraphicFramePr>
        <p:xfrm>
          <a:off x="450000" y="2059200"/>
          <a:ext cx="11293475" cy="378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70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881A-50E3-48E6-AC3E-1355A81AEA3C}"/>
              </a:ext>
            </a:extLst>
          </p:cNvPr>
          <p:cNvSpPr>
            <a:spLocks noGrp="1"/>
          </p:cNvSpPr>
          <p:nvPr>
            <p:ph type="title"/>
          </p:nvPr>
        </p:nvSpPr>
        <p:spPr/>
        <p:txBody>
          <a:bodyPr>
            <a:normAutofit fontScale="90000"/>
          </a:bodyPr>
          <a:lstStyle/>
          <a:p>
            <a:r>
              <a:rPr lang="en-US" sz="6000" dirty="0"/>
              <a:t>Words matter… sometimes unfortunately</a:t>
            </a:r>
          </a:p>
        </p:txBody>
      </p:sp>
      <p:pic>
        <p:nvPicPr>
          <p:cNvPr id="5" name="Picture 4">
            <a:extLst>
              <a:ext uri="{FF2B5EF4-FFF2-40B4-BE49-F238E27FC236}">
                <a16:creationId xmlns:a16="http://schemas.microsoft.com/office/drawing/2014/main" id="{94BDD5BD-EEBC-4D60-AD98-DBE2AD8DC921}"/>
              </a:ext>
            </a:extLst>
          </p:cNvPr>
          <p:cNvPicPr>
            <a:picLocks noChangeAspect="1"/>
          </p:cNvPicPr>
          <p:nvPr/>
        </p:nvPicPr>
        <p:blipFill>
          <a:blip r:embed="rId2"/>
          <a:stretch>
            <a:fillRect/>
          </a:stretch>
        </p:blipFill>
        <p:spPr>
          <a:xfrm>
            <a:off x="1009379" y="1673783"/>
            <a:ext cx="10173242" cy="4795417"/>
          </a:xfrm>
          <a:prstGeom prst="rect">
            <a:avLst/>
          </a:prstGeom>
        </p:spPr>
      </p:pic>
    </p:spTree>
    <p:extLst>
      <p:ext uri="{BB962C8B-B14F-4D97-AF65-F5344CB8AC3E}">
        <p14:creationId xmlns:p14="http://schemas.microsoft.com/office/powerpoint/2010/main" val="350853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385412" y="448056"/>
            <a:ext cx="7355484" cy="3401568"/>
          </a:xfrm>
        </p:spPr>
        <p:txBody>
          <a:bodyPr vert="horz" lIns="0" tIns="0" rIns="0" bIns="0" rtlCol="0" anchor="b">
            <a:normAutofit/>
          </a:bodyPr>
          <a:lstStyle/>
          <a:p>
            <a:pPr>
              <a:lnSpc>
                <a:spcPct val="100000"/>
              </a:lnSpc>
            </a:pPr>
            <a:r>
              <a:rPr lang="en-US" dirty="0"/>
              <a:t>Try it out!</a:t>
            </a:r>
            <a:endParaRPr lang="en-US"/>
          </a:p>
        </p:txBody>
      </p:sp>
      <p:sp>
        <p:nvSpPr>
          <p:cNvPr id="5" name="Text Placeholder 4"/>
          <p:cNvSpPr>
            <a:spLocks noGrp="1"/>
          </p:cNvSpPr>
          <p:nvPr>
            <p:ph type="body" idx="1"/>
          </p:nvPr>
        </p:nvSpPr>
        <p:spPr>
          <a:xfrm>
            <a:off x="4385412" y="4471416"/>
            <a:ext cx="7355484" cy="1481328"/>
          </a:xfrm>
        </p:spPr>
        <p:txBody>
          <a:bodyPr vert="horz" lIns="0" tIns="0" rIns="91440" bIns="0" rtlCol="0">
            <a:normAutofit/>
          </a:bodyPr>
          <a:lstStyle/>
          <a:p>
            <a:r>
              <a:rPr lang="en-US" dirty="0"/>
              <a:t>Take Question 5 of the Questions Quiz</a:t>
            </a:r>
          </a:p>
        </p:txBody>
      </p:sp>
      <p:pic>
        <p:nvPicPr>
          <p:cNvPr id="9" name="Graphic 8" descr="Checkmark">
            <a:extLst>
              <a:ext uri="{FF2B5EF4-FFF2-40B4-BE49-F238E27FC236}">
                <a16:creationId xmlns:a16="http://schemas.microsoft.com/office/drawing/2014/main" id="{D59CBCE6-56A9-4109-8F68-57A3E56732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104" y="1497308"/>
            <a:ext cx="3449384" cy="3449384"/>
          </a:xfrm>
          <a:prstGeom prst="rect">
            <a:avLst/>
          </a:prstGeom>
        </p:spPr>
      </p:pic>
      <p:cxnSp>
        <p:nvCxnSpPr>
          <p:cNvPr id="16" name="Straight Connector 15">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5412"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19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4" name="Straight Connector 27">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5" name="Rectangle 29">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4E565-8DF1-49DA-9814-0590A676D80D}"/>
              </a:ext>
            </a:extLst>
          </p:cNvPr>
          <p:cNvSpPr>
            <a:spLocks noGrp="1"/>
          </p:cNvSpPr>
          <p:nvPr>
            <p:ph type="title"/>
          </p:nvPr>
        </p:nvSpPr>
        <p:spPr>
          <a:xfrm>
            <a:off x="6311900" y="448056"/>
            <a:ext cx="5428996" cy="3401568"/>
          </a:xfrm>
        </p:spPr>
        <p:txBody>
          <a:bodyPr vert="horz" lIns="0" tIns="0" rIns="0" bIns="0" rtlCol="0" anchor="b">
            <a:normAutofit/>
          </a:bodyPr>
          <a:lstStyle/>
          <a:p>
            <a:pPr>
              <a:lnSpc>
                <a:spcPct val="100000"/>
              </a:lnSpc>
            </a:pPr>
            <a:r>
              <a:rPr lang="en-US" dirty="0"/>
              <a:t>Answers have little value in our world</a:t>
            </a:r>
          </a:p>
        </p:txBody>
      </p:sp>
      <p:sp>
        <p:nvSpPr>
          <p:cNvPr id="3" name="Text Placeholder 2">
            <a:extLst>
              <a:ext uri="{FF2B5EF4-FFF2-40B4-BE49-F238E27FC236}">
                <a16:creationId xmlns:a16="http://schemas.microsoft.com/office/drawing/2014/main" id="{EF813426-030F-42C7-A891-00296EAEA163}"/>
              </a:ext>
            </a:extLst>
          </p:cNvPr>
          <p:cNvSpPr>
            <a:spLocks noGrp="1"/>
          </p:cNvSpPr>
          <p:nvPr>
            <p:ph type="body" idx="1"/>
          </p:nvPr>
        </p:nvSpPr>
        <p:spPr>
          <a:xfrm>
            <a:off x="6311900" y="4471416"/>
            <a:ext cx="5428996" cy="1481328"/>
          </a:xfrm>
        </p:spPr>
        <p:txBody>
          <a:bodyPr vert="horz" lIns="0" tIns="0" rIns="91440" bIns="0" rtlCol="0">
            <a:normAutofit/>
          </a:bodyPr>
          <a:lstStyle/>
          <a:p>
            <a:r>
              <a:rPr lang="en-US" i="1"/>
              <a:t>especially when compared to the </a:t>
            </a:r>
            <a:br>
              <a:rPr lang="en-US" i="1"/>
            </a:br>
            <a:r>
              <a:rPr lang="en-US" i="1"/>
              <a:t>power of questions</a:t>
            </a:r>
          </a:p>
        </p:txBody>
      </p:sp>
      <p:pic>
        <p:nvPicPr>
          <p:cNvPr id="6" name="Picture 5" descr="City lights focused in magnifying glass">
            <a:extLst>
              <a:ext uri="{FF2B5EF4-FFF2-40B4-BE49-F238E27FC236}">
                <a16:creationId xmlns:a16="http://schemas.microsoft.com/office/drawing/2014/main" id="{239DCF08-DF76-4C12-8DA3-C4F9664E2A40}"/>
              </a:ext>
            </a:extLst>
          </p:cNvPr>
          <p:cNvPicPr>
            <a:picLocks noChangeAspect="1"/>
          </p:cNvPicPr>
          <p:nvPr/>
        </p:nvPicPr>
        <p:blipFill rotWithShape="1">
          <a:blip r:embed="rId2">
            <a:extLst>
              <a:ext uri="{28A0092B-C50C-407E-A947-70E740481C1C}">
                <a14:useLocalDpi xmlns:a14="http://schemas.microsoft.com/office/drawing/2010/main" val="0"/>
              </a:ext>
            </a:extLst>
          </a:blip>
          <a:srcRect l="17603" r="17109"/>
          <a:stretch/>
        </p:blipFill>
        <p:spPr>
          <a:xfrm>
            <a:off x="451104" y="450000"/>
            <a:ext cx="5422576" cy="5544000"/>
          </a:xfrm>
          <a:prstGeom prst="rect">
            <a:avLst/>
          </a:prstGeom>
        </p:spPr>
      </p:pic>
      <p:cxnSp>
        <p:nvCxnSpPr>
          <p:cNvPr id="36" name="Straight Connector 31">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8321" y="4122000"/>
            <a:ext cx="544709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24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5A40-1E8F-47F8-B3DA-D92DB421E4D8}"/>
              </a:ext>
            </a:extLst>
          </p:cNvPr>
          <p:cNvSpPr>
            <a:spLocks noGrp="1"/>
          </p:cNvSpPr>
          <p:nvPr>
            <p:ph type="title"/>
          </p:nvPr>
        </p:nvSpPr>
        <p:spPr/>
        <p:txBody>
          <a:bodyPr>
            <a:normAutofit/>
          </a:bodyPr>
          <a:lstStyle/>
          <a:p>
            <a:pPr algn="ctr"/>
            <a:r>
              <a:rPr lang="en-US" sz="6600" dirty="0"/>
              <a:t>A Crisis of Curiosity</a:t>
            </a:r>
          </a:p>
        </p:txBody>
      </p:sp>
      <p:sp>
        <p:nvSpPr>
          <p:cNvPr id="3" name="Content Placeholder 2">
            <a:extLst>
              <a:ext uri="{FF2B5EF4-FFF2-40B4-BE49-F238E27FC236}">
                <a16:creationId xmlns:a16="http://schemas.microsoft.com/office/drawing/2014/main" id="{45E1E4C7-2D89-4BA9-8FDC-A448981352E8}"/>
              </a:ext>
            </a:extLst>
          </p:cNvPr>
          <p:cNvSpPr>
            <a:spLocks noGrp="1"/>
          </p:cNvSpPr>
          <p:nvPr>
            <p:ph idx="1"/>
          </p:nvPr>
        </p:nvSpPr>
        <p:spPr>
          <a:xfrm>
            <a:off x="648217" y="1932801"/>
            <a:ext cx="4688893" cy="3783013"/>
          </a:xfrm>
        </p:spPr>
        <p:txBody>
          <a:bodyPr/>
          <a:lstStyle/>
          <a:p>
            <a:r>
              <a:rPr lang="en-US" dirty="0"/>
              <a:t>Has your experience in school thus far promoted your curiosity?</a:t>
            </a:r>
          </a:p>
          <a:p>
            <a:pPr lvl="1"/>
            <a:r>
              <a:rPr lang="en-US" dirty="0"/>
              <a:t>Why? Or Why not?</a:t>
            </a:r>
          </a:p>
          <a:p>
            <a:r>
              <a:rPr lang="en-US" dirty="0"/>
              <a:t>What are you curious about on a day-to-day basis?</a:t>
            </a:r>
          </a:p>
          <a:p>
            <a:r>
              <a:rPr lang="en-US" dirty="0"/>
              <a:t>How often are you curious? </a:t>
            </a:r>
          </a:p>
        </p:txBody>
      </p:sp>
      <p:grpSp>
        <p:nvGrpSpPr>
          <p:cNvPr id="6" name="Group 5">
            <a:extLst>
              <a:ext uri="{FF2B5EF4-FFF2-40B4-BE49-F238E27FC236}">
                <a16:creationId xmlns:a16="http://schemas.microsoft.com/office/drawing/2014/main" id="{84040CE1-886C-4DBD-B138-3B05B0E9C389}"/>
              </a:ext>
            </a:extLst>
          </p:cNvPr>
          <p:cNvGrpSpPr/>
          <p:nvPr/>
        </p:nvGrpSpPr>
        <p:grpSpPr>
          <a:xfrm>
            <a:off x="5399315" y="1277052"/>
            <a:ext cx="6251510" cy="5094514"/>
            <a:chOff x="5940490" y="1124567"/>
            <a:chExt cx="6251510" cy="5094514"/>
          </a:xfrm>
        </p:grpSpPr>
        <p:sp>
          <p:nvSpPr>
            <p:cNvPr id="5" name="Thought Bubble: Cloud 4">
              <a:extLst>
                <a:ext uri="{FF2B5EF4-FFF2-40B4-BE49-F238E27FC236}">
                  <a16:creationId xmlns:a16="http://schemas.microsoft.com/office/drawing/2014/main" id="{615B87EF-D72F-46AE-B1C3-419E4B340E27}"/>
                </a:ext>
              </a:extLst>
            </p:cNvPr>
            <p:cNvSpPr/>
            <p:nvPr/>
          </p:nvSpPr>
          <p:spPr>
            <a:xfrm rot="1405782">
              <a:off x="5940490" y="1124567"/>
              <a:ext cx="6251510" cy="5094514"/>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CBCADF-3D63-43F5-8A66-7C62DDC41594}"/>
                </a:ext>
              </a:extLst>
            </p:cNvPr>
            <p:cNvSpPr/>
            <p:nvPr/>
          </p:nvSpPr>
          <p:spPr>
            <a:xfrm>
              <a:off x="6945947" y="2086774"/>
              <a:ext cx="4240596" cy="3170099"/>
            </a:xfrm>
            <a:prstGeom prst="rect">
              <a:avLst/>
            </a:prstGeom>
            <a:noFill/>
          </p:spPr>
          <p:txBody>
            <a:bodyPr wrap="square" lIns="91440" tIns="45720" rIns="91440" bIns="45720">
              <a:spAutoFit/>
            </a:bodyPr>
            <a:lstStyle/>
            <a:p>
              <a:pPr algn="ctr"/>
              <a:r>
                <a:rPr lang="en-US" sz="2000" b="0" i="0" dirty="0">
                  <a:ln w="6350">
                    <a:noFill/>
                  </a:ln>
                  <a:solidFill>
                    <a:schemeClr val="bg2">
                      <a:lumMod val="90000"/>
                      <a:lumOff val="10000"/>
                    </a:schemeClr>
                  </a:solidFill>
                  <a:effectLst/>
                  <a:latin typeface="Whitney SSm A"/>
                </a:rPr>
                <a:t>Children who prefer to explore higher levels of uncertainty ask more questions, are better at identifying information needed to resolve uncertainty, and </a:t>
              </a:r>
              <a:r>
                <a:rPr lang="en-US" sz="2000" b="0" i="0" u="none" strike="noStrike" dirty="0">
                  <a:ln w="6350">
                    <a:noFill/>
                  </a:ln>
                  <a:solidFill>
                    <a:schemeClr val="bg2">
                      <a:lumMod val="90000"/>
                      <a:lumOff val="10000"/>
                    </a:schemeClr>
                  </a:solidFill>
                  <a:effectLst/>
                  <a:latin typeface="Whitney SSm A"/>
                  <a:hlinkClick r:id="rId2">
                    <a:extLst>
                      <a:ext uri="{A12FA001-AC4F-418D-AE19-62706E023703}">
                        <ahyp:hlinkClr xmlns:ahyp="http://schemas.microsoft.com/office/drawing/2018/hyperlinkcolor" val="tx"/>
                      </a:ext>
                    </a:extLst>
                  </a:hlinkClick>
                </a:rPr>
                <a:t>are more persistent and motivated</a:t>
              </a:r>
              <a:r>
                <a:rPr lang="en-US" sz="2000" b="0" i="0" dirty="0">
                  <a:ln w="6350">
                    <a:noFill/>
                  </a:ln>
                  <a:solidFill>
                    <a:schemeClr val="bg2">
                      <a:lumMod val="90000"/>
                      <a:lumOff val="10000"/>
                    </a:schemeClr>
                  </a:solidFill>
                  <a:effectLst/>
                  <a:latin typeface="Whitney SSm A"/>
                </a:rPr>
                <a:t> to understand material. When engaging in similar experiences, highly curious children </a:t>
              </a:r>
              <a:r>
                <a:rPr lang="en-US" sz="2000" b="0" i="0" u="none" strike="noStrike" dirty="0">
                  <a:ln w="6350">
                    <a:noFill/>
                  </a:ln>
                  <a:solidFill>
                    <a:schemeClr val="bg2">
                      <a:lumMod val="90000"/>
                      <a:lumOff val="10000"/>
                    </a:schemeClr>
                  </a:solidFill>
                  <a:effectLst/>
                  <a:latin typeface="Whitney SSm A"/>
                  <a:hlinkClick r:id="rId3">
                    <a:extLst>
                      <a:ext uri="{A12FA001-AC4F-418D-AE19-62706E023703}">
                        <ahyp:hlinkClr xmlns:ahyp="http://schemas.microsoft.com/office/drawing/2018/hyperlinkcolor" val="tx"/>
                      </a:ext>
                    </a:extLst>
                  </a:hlinkClick>
                </a:rPr>
                <a:t>learn more</a:t>
              </a:r>
              <a:r>
                <a:rPr lang="en-US" sz="2000" b="0" i="0" dirty="0">
                  <a:ln w="6350">
                    <a:noFill/>
                  </a:ln>
                  <a:solidFill>
                    <a:schemeClr val="bg2">
                      <a:lumMod val="90000"/>
                      <a:lumOff val="10000"/>
                    </a:schemeClr>
                  </a:solidFill>
                  <a:effectLst/>
                  <a:latin typeface="Whitney SSm A"/>
                </a:rPr>
                <a:t> compared to children who prefer to explore less uncertainty.</a:t>
              </a:r>
              <a:endParaRPr lang="en-US" sz="2000" b="1" cap="none" spc="0" dirty="0">
                <a:ln w="6350">
                  <a:noFill/>
                  <a:prstDash val="solid"/>
                </a:ln>
                <a:solidFill>
                  <a:schemeClr val="bg2">
                    <a:lumMod val="90000"/>
                    <a:lumOff val="10000"/>
                  </a:schemeClr>
                </a:solidFill>
                <a:effectLst>
                  <a:outerShdw dist="38100" dir="2700000" algn="bl" rotWithShape="0">
                    <a:schemeClr val="accent5"/>
                  </a:outerShdw>
                </a:effectLst>
              </a:endParaRPr>
            </a:p>
          </p:txBody>
        </p:sp>
      </p:grpSp>
    </p:spTree>
    <p:extLst>
      <p:ext uri="{BB962C8B-B14F-4D97-AF65-F5344CB8AC3E}">
        <p14:creationId xmlns:p14="http://schemas.microsoft.com/office/powerpoint/2010/main" val="5032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62AC-3AF6-41C3-AB61-11ADFEDA4EFE}"/>
              </a:ext>
            </a:extLst>
          </p:cNvPr>
          <p:cNvSpPr>
            <a:spLocks noGrp="1"/>
          </p:cNvSpPr>
          <p:nvPr>
            <p:ph type="title"/>
          </p:nvPr>
        </p:nvSpPr>
        <p:spPr/>
        <p:txBody>
          <a:bodyPr/>
          <a:lstStyle/>
          <a:p>
            <a:pPr algn="ctr"/>
            <a:r>
              <a:rPr lang="en-US" dirty="0"/>
              <a:t>People like answers, but questions have </a:t>
            </a:r>
            <a:br>
              <a:rPr lang="en-US" dirty="0"/>
            </a:br>
            <a:r>
              <a:rPr lang="en-US" dirty="0"/>
              <a:t>more value in writing and learning</a:t>
            </a:r>
          </a:p>
        </p:txBody>
      </p:sp>
      <p:sp>
        <p:nvSpPr>
          <p:cNvPr id="4" name="Content Placeholder 3">
            <a:extLst>
              <a:ext uri="{FF2B5EF4-FFF2-40B4-BE49-F238E27FC236}">
                <a16:creationId xmlns:a16="http://schemas.microsoft.com/office/drawing/2014/main" id="{D97297D4-DC26-4183-A5FF-2F03233B5AB4}"/>
              </a:ext>
            </a:extLst>
          </p:cNvPr>
          <p:cNvSpPr>
            <a:spLocks noGrp="1"/>
          </p:cNvSpPr>
          <p:nvPr>
            <p:ph sz="half" idx="1"/>
          </p:nvPr>
        </p:nvSpPr>
        <p:spPr/>
        <p:txBody>
          <a:bodyPr>
            <a:normAutofit fontScale="92500"/>
          </a:bodyPr>
          <a:lstStyle/>
          <a:p>
            <a:r>
              <a:rPr lang="en-US" dirty="0"/>
              <a:t>A SET OF FACTS</a:t>
            </a:r>
          </a:p>
          <a:p>
            <a:pPr lvl="1"/>
            <a:r>
              <a:rPr lang="en-US" dirty="0"/>
              <a:t>A law is the system of rules that a country or community recognizes as regulating the actions of its members and may enforce by the imposition of penalties.</a:t>
            </a:r>
          </a:p>
          <a:p>
            <a:pPr lvl="1"/>
            <a:r>
              <a:rPr lang="en-US" dirty="0"/>
              <a:t>The human eye can perceive roughly 7,000,000 different colors.</a:t>
            </a:r>
          </a:p>
          <a:p>
            <a:pPr lvl="1"/>
            <a:r>
              <a:rPr lang="en-US" dirty="0"/>
              <a:t>US highways are designed with straight pathways for airplane landing in case of a war on home soil.</a:t>
            </a:r>
          </a:p>
          <a:p>
            <a:endParaRPr lang="en-US" dirty="0"/>
          </a:p>
        </p:txBody>
      </p:sp>
      <p:sp>
        <p:nvSpPr>
          <p:cNvPr id="5" name="Content Placeholder 4">
            <a:extLst>
              <a:ext uri="{FF2B5EF4-FFF2-40B4-BE49-F238E27FC236}">
                <a16:creationId xmlns:a16="http://schemas.microsoft.com/office/drawing/2014/main" id="{2D769B6F-3131-4D21-AF2B-487AF82FADE4}"/>
              </a:ext>
            </a:extLst>
          </p:cNvPr>
          <p:cNvSpPr>
            <a:spLocks noGrp="1"/>
          </p:cNvSpPr>
          <p:nvPr>
            <p:ph sz="half" idx="2"/>
          </p:nvPr>
        </p:nvSpPr>
        <p:spPr/>
        <p:txBody>
          <a:bodyPr>
            <a:normAutofit fontScale="92500"/>
          </a:bodyPr>
          <a:lstStyle/>
          <a:p>
            <a:r>
              <a:rPr lang="en-US" dirty="0"/>
              <a:t>A SET OF QUESTIONS</a:t>
            </a:r>
          </a:p>
          <a:p>
            <a:pPr lvl="1"/>
            <a:r>
              <a:rPr lang="en-US" dirty="0"/>
              <a:t>Why does the constitution exist?</a:t>
            </a:r>
          </a:p>
          <a:p>
            <a:pPr lvl="1"/>
            <a:r>
              <a:rPr lang="en-US" dirty="0"/>
              <a:t>How many planets are in the solar system?</a:t>
            </a:r>
          </a:p>
          <a:p>
            <a:pPr lvl="1"/>
            <a:r>
              <a:rPr lang="en-US" dirty="0"/>
              <a:t>How are candles made?</a:t>
            </a:r>
          </a:p>
        </p:txBody>
      </p:sp>
    </p:spTree>
    <p:extLst>
      <p:ext uri="{BB962C8B-B14F-4D97-AF65-F5344CB8AC3E}">
        <p14:creationId xmlns:p14="http://schemas.microsoft.com/office/powerpoint/2010/main" val="160058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616" y="388800"/>
            <a:ext cx="3392424" cy="1141200"/>
          </a:xfrm>
        </p:spPr>
        <p:txBody>
          <a:bodyPr>
            <a:noAutofit/>
          </a:bodyPr>
          <a:lstStyle/>
          <a:p>
            <a:r>
              <a:rPr lang="en-US" sz="7200" dirty="0"/>
              <a:t>Questions </a:t>
            </a:r>
            <a:br>
              <a:rPr lang="en-US" sz="7200" dirty="0"/>
            </a:br>
            <a:r>
              <a:rPr lang="en-US" sz="7200" dirty="0"/>
              <a:t>Cultivate </a:t>
            </a:r>
            <a:br>
              <a:rPr lang="en-US" sz="7200" dirty="0"/>
            </a:br>
            <a:r>
              <a:rPr lang="en-US" sz="7200" dirty="0"/>
              <a:t>Curiosity</a:t>
            </a:r>
          </a:p>
        </p:txBody>
      </p:sp>
      <p:graphicFrame>
        <p:nvGraphicFramePr>
          <p:cNvPr id="7" name="Diagram 6"/>
          <p:cNvGraphicFramePr/>
          <p:nvPr>
            <p:extLst>
              <p:ext uri="{D42A27DB-BD31-4B8C-83A1-F6EECF244321}">
                <p14:modId xmlns:p14="http://schemas.microsoft.com/office/powerpoint/2010/main" val="1939780278"/>
              </p:ext>
            </p:extLst>
          </p:nvPr>
        </p:nvGraphicFramePr>
        <p:xfrm>
          <a:off x="676656" y="603504"/>
          <a:ext cx="7159752" cy="5662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86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11900" y="448056"/>
            <a:ext cx="5428996" cy="3401568"/>
          </a:xfrm>
        </p:spPr>
        <p:txBody>
          <a:bodyPr vert="horz" lIns="0" tIns="0" rIns="0" bIns="0" rtlCol="0" anchor="b">
            <a:normAutofit/>
          </a:bodyPr>
          <a:lstStyle/>
          <a:p>
            <a:pPr>
              <a:lnSpc>
                <a:spcPct val="100000"/>
              </a:lnSpc>
            </a:pPr>
            <a:r>
              <a:rPr lang="en-US" dirty="0"/>
              <a:t>Let’s ask some questions! </a:t>
            </a:r>
            <a:endParaRPr lang="en-US"/>
          </a:p>
        </p:txBody>
      </p:sp>
      <p:sp>
        <p:nvSpPr>
          <p:cNvPr id="5" name="Text Placeholder 4"/>
          <p:cNvSpPr>
            <a:spLocks noGrp="1"/>
          </p:cNvSpPr>
          <p:nvPr>
            <p:ph type="body" idx="1"/>
          </p:nvPr>
        </p:nvSpPr>
        <p:spPr>
          <a:xfrm>
            <a:off x="6311900" y="4471416"/>
            <a:ext cx="5428996" cy="1481328"/>
          </a:xfrm>
        </p:spPr>
        <p:txBody>
          <a:bodyPr vert="horz" lIns="0" tIns="0" rIns="91440" bIns="0" rtlCol="0">
            <a:normAutofit/>
          </a:bodyPr>
          <a:lstStyle/>
          <a:p>
            <a:endParaRPr lang="en-US" dirty="0"/>
          </a:p>
        </p:txBody>
      </p:sp>
      <p:pic>
        <p:nvPicPr>
          <p:cNvPr id="9" name="Graphic 8" descr="Questions">
            <a:extLst>
              <a:ext uri="{FF2B5EF4-FFF2-40B4-BE49-F238E27FC236}">
                <a16:creationId xmlns:a16="http://schemas.microsoft.com/office/drawing/2014/main" id="{27D732F5-56F8-4575-BE51-334AAD658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104" y="510712"/>
            <a:ext cx="5422576" cy="5422576"/>
          </a:xfrm>
          <a:prstGeom prst="rect">
            <a:avLst/>
          </a:prstGeom>
        </p:spPr>
      </p:pic>
      <p:cxnSp>
        <p:nvCxnSpPr>
          <p:cNvPr id="16" name="Straight Connector 15">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8321" y="4122000"/>
            <a:ext cx="544709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39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FC4AC91-30B8-4B0B-A187-C39F19131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48056" y="389970"/>
            <a:ext cx="11301984" cy="860400"/>
          </a:xfrm>
        </p:spPr>
        <p:txBody>
          <a:bodyPr anchor="b">
            <a:normAutofit/>
          </a:bodyPr>
          <a:lstStyle/>
          <a:p>
            <a:r>
              <a:rPr lang="en-US" sz="4800" dirty="0"/>
              <a:t>Tips for asking strong questions</a:t>
            </a:r>
          </a:p>
        </p:txBody>
      </p:sp>
      <p:cxnSp>
        <p:nvCxnSpPr>
          <p:cNvPr id="38" name="Straight Connector 37">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4">
            <a:extLst>
              <a:ext uri="{FF2B5EF4-FFF2-40B4-BE49-F238E27FC236}">
                <a16:creationId xmlns:a16="http://schemas.microsoft.com/office/drawing/2014/main" id="{1C7803A0-6E6F-4E36-98CC-9CA1C73F08C2}"/>
              </a:ext>
            </a:extLst>
          </p:cNvPr>
          <p:cNvGraphicFramePr/>
          <p:nvPr>
            <p:extLst>
              <p:ext uri="{D42A27DB-BD31-4B8C-83A1-F6EECF244321}">
                <p14:modId xmlns:p14="http://schemas.microsoft.com/office/powerpoint/2010/main" val="2813049452"/>
              </p:ext>
            </p:extLst>
          </p:nvPr>
        </p:nvGraphicFramePr>
        <p:xfrm>
          <a:off x="450000" y="2059200"/>
          <a:ext cx="11293475" cy="378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6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385412" y="448056"/>
            <a:ext cx="7355484" cy="3401568"/>
          </a:xfrm>
        </p:spPr>
        <p:txBody>
          <a:bodyPr vert="horz" lIns="0" tIns="0" rIns="0" bIns="0" rtlCol="0" anchor="b">
            <a:normAutofit/>
          </a:bodyPr>
          <a:lstStyle/>
          <a:p>
            <a:pPr>
              <a:lnSpc>
                <a:spcPct val="100000"/>
              </a:lnSpc>
            </a:pPr>
            <a:r>
              <a:rPr lang="en-US" dirty="0"/>
              <a:t>Try it out!</a:t>
            </a:r>
            <a:endParaRPr lang="en-US"/>
          </a:p>
        </p:txBody>
      </p:sp>
      <p:sp>
        <p:nvSpPr>
          <p:cNvPr id="5" name="Text Placeholder 4"/>
          <p:cNvSpPr>
            <a:spLocks noGrp="1"/>
          </p:cNvSpPr>
          <p:nvPr>
            <p:ph type="body" idx="1"/>
          </p:nvPr>
        </p:nvSpPr>
        <p:spPr>
          <a:xfrm>
            <a:off x="4385412" y="4471416"/>
            <a:ext cx="7355484" cy="1481328"/>
          </a:xfrm>
        </p:spPr>
        <p:txBody>
          <a:bodyPr vert="horz" lIns="0" tIns="0" rIns="91440" bIns="0" rtlCol="0">
            <a:normAutofit/>
          </a:bodyPr>
          <a:lstStyle/>
          <a:p>
            <a:r>
              <a:rPr lang="en-US" dirty="0"/>
              <a:t>Take Question 1 of the Questions Quiz</a:t>
            </a:r>
          </a:p>
        </p:txBody>
      </p:sp>
      <p:pic>
        <p:nvPicPr>
          <p:cNvPr id="3" name="Graphic 2" descr="Scribble with solid fill">
            <a:extLst>
              <a:ext uri="{FF2B5EF4-FFF2-40B4-BE49-F238E27FC236}">
                <a16:creationId xmlns:a16="http://schemas.microsoft.com/office/drawing/2014/main" id="{FAEFB713-EC6E-4107-B59D-FE869E15A9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104" y="1497308"/>
            <a:ext cx="3449384" cy="3449384"/>
          </a:xfrm>
          <a:prstGeom prst="rect">
            <a:avLst/>
          </a:prstGeom>
        </p:spPr>
      </p:pic>
      <p:cxnSp>
        <p:nvCxnSpPr>
          <p:cNvPr id="23" name="Straight Connector 22">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5412"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14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Framing questions based on the type of answers you seek</a:t>
            </a:r>
          </a:p>
        </p:txBody>
      </p:sp>
      <p:graphicFrame>
        <p:nvGraphicFramePr>
          <p:cNvPr id="2" name="Content Placeholder 1">
            <a:extLst>
              <a:ext uri="{FF2B5EF4-FFF2-40B4-BE49-F238E27FC236}">
                <a16:creationId xmlns:a16="http://schemas.microsoft.com/office/drawing/2014/main" id="{3EB2A298-5F40-401A-B757-005591481E38}"/>
              </a:ext>
            </a:extLst>
          </p:cNvPr>
          <p:cNvGraphicFramePr>
            <a:graphicFrameLocks noGrp="1"/>
          </p:cNvGraphicFramePr>
          <p:nvPr>
            <p:ph sz="half" idx="1"/>
            <p:extLst>
              <p:ext uri="{D42A27DB-BD31-4B8C-83A1-F6EECF244321}">
                <p14:modId xmlns:p14="http://schemas.microsoft.com/office/powerpoint/2010/main" val="710173021"/>
              </p:ext>
            </p:extLst>
          </p:nvPr>
        </p:nvGraphicFramePr>
        <p:xfrm>
          <a:off x="1828987" y="1530000"/>
          <a:ext cx="3666744" cy="42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90AF04DB-A53A-47F6-9369-218EAA7F4583}"/>
              </a:ext>
            </a:extLst>
          </p:cNvPr>
          <p:cNvGraphicFramePr>
            <a:graphicFrameLocks noGrp="1"/>
          </p:cNvGraphicFramePr>
          <p:nvPr>
            <p:ph sz="half" idx="2"/>
            <p:extLst>
              <p:ext uri="{D42A27DB-BD31-4B8C-83A1-F6EECF244321}">
                <p14:modId xmlns:p14="http://schemas.microsoft.com/office/powerpoint/2010/main" val="1157865463"/>
              </p:ext>
            </p:extLst>
          </p:nvPr>
        </p:nvGraphicFramePr>
        <p:xfrm>
          <a:off x="6318504" y="1529999"/>
          <a:ext cx="3666744" cy="42147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6527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and Closed Questions</a:t>
            </a:r>
          </a:p>
        </p:txBody>
      </p:sp>
      <p:sp>
        <p:nvSpPr>
          <p:cNvPr id="3" name="Content Placeholder 2"/>
          <p:cNvSpPr>
            <a:spLocks noGrp="1"/>
          </p:cNvSpPr>
          <p:nvPr>
            <p:ph idx="1"/>
          </p:nvPr>
        </p:nvSpPr>
        <p:spPr>
          <a:xfrm>
            <a:off x="2483141" y="1530000"/>
            <a:ext cx="6786695" cy="3783013"/>
          </a:xfrm>
        </p:spPr>
        <p:txBody>
          <a:bodyPr/>
          <a:lstStyle/>
          <a:p>
            <a:pPr marL="1944" indent="0" algn="r">
              <a:buNone/>
            </a:pPr>
            <a:r>
              <a:rPr lang="en-US" dirty="0"/>
              <a:t>“Is gun control effective?”</a:t>
            </a:r>
          </a:p>
          <a:p>
            <a:pPr marL="1944" indent="0">
              <a:buNone/>
            </a:pPr>
            <a:r>
              <a:rPr lang="en-US" dirty="0"/>
              <a:t>“Why is gun control effective?”</a:t>
            </a:r>
          </a:p>
          <a:p>
            <a:pPr marL="1944" indent="0" algn="ctr">
              <a:buNone/>
            </a:pPr>
            <a:r>
              <a:rPr lang="en-US" dirty="0"/>
              <a:t>“Do you believe gun control is effective?”</a:t>
            </a:r>
          </a:p>
          <a:p>
            <a:pPr marL="1944" indent="0" algn="ctr">
              <a:buNone/>
            </a:pPr>
            <a:r>
              <a:rPr lang="en-US" dirty="0"/>
              <a:t>“What are some of the benefits/drawbacks of gun control?”</a:t>
            </a:r>
          </a:p>
          <a:p>
            <a:pPr marL="1944" indent="0">
              <a:buNone/>
            </a:pPr>
            <a:endParaRPr lang="en-US" dirty="0"/>
          </a:p>
        </p:txBody>
      </p:sp>
      <p:graphicFrame>
        <p:nvGraphicFramePr>
          <p:cNvPr id="5" name="Diagram 4">
            <a:extLst>
              <a:ext uri="{FF2B5EF4-FFF2-40B4-BE49-F238E27FC236}">
                <a16:creationId xmlns:a16="http://schemas.microsoft.com/office/drawing/2014/main" id="{DD66A577-5ECA-409B-8AA9-5E6786FAADEA}"/>
              </a:ext>
            </a:extLst>
          </p:cNvPr>
          <p:cNvGraphicFramePr/>
          <p:nvPr>
            <p:extLst>
              <p:ext uri="{D42A27DB-BD31-4B8C-83A1-F6EECF244321}">
                <p14:modId xmlns:p14="http://schemas.microsoft.com/office/powerpoint/2010/main" val="769900253"/>
              </p:ext>
            </p:extLst>
          </p:nvPr>
        </p:nvGraphicFramePr>
        <p:xfrm>
          <a:off x="229942" y="1816727"/>
          <a:ext cx="11301984" cy="2161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948DA8B7-1ACB-43E6-9205-B884B3FE96D5}"/>
              </a:ext>
            </a:extLst>
          </p:cNvPr>
          <p:cNvSpPr/>
          <p:nvPr/>
        </p:nvSpPr>
        <p:spPr>
          <a:xfrm>
            <a:off x="2922164" y="4412956"/>
            <a:ext cx="6249798" cy="1830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Think about how you would answer the question, and what the question is asking. It’s equally important to focus on the grammatical structure of the question, as it is to focus on someone’s experience of the question.</a:t>
            </a:r>
          </a:p>
        </p:txBody>
      </p:sp>
    </p:spTree>
    <p:extLst>
      <p:ext uri="{BB962C8B-B14F-4D97-AF65-F5344CB8AC3E}">
        <p14:creationId xmlns:p14="http://schemas.microsoft.com/office/powerpoint/2010/main" val="3751405436"/>
      </p:ext>
    </p:extLst>
  </p:cSld>
  <p:clrMapOvr>
    <a:masterClrMapping/>
  </p:clrMapOvr>
</p:sld>
</file>

<file path=ppt/theme/theme1.xml><?xml version="1.0" encoding="utf-8"?>
<a:theme xmlns:a="http://schemas.openxmlformats.org/drawingml/2006/main" name="ThinLineVTI">
  <a:themeElements>
    <a:clrScheme name="AnalogousFromLightSeedRightStep">
      <a:dk1>
        <a:srgbClr val="000000"/>
      </a:dk1>
      <a:lt1>
        <a:srgbClr val="FFFFFF"/>
      </a:lt1>
      <a:dk2>
        <a:srgbClr val="412425"/>
      </a:dk2>
      <a:lt2>
        <a:srgbClr val="E5E8E2"/>
      </a:lt2>
      <a:accent1>
        <a:srgbClr val="AB96C6"/>
      </a:accent1>
      <a:accent2>
        <a:srgbClr val="B17FBA"/>
      </a:accent2>
      <a:accent3>
        <a:srgbClr val="C696BA"/>
      </a:accent3>
      <a:accent4>
        <a:srgbClr val="BA7F92"/>
      </a:accent4>
      <a:accent5>
        <a:srgbClr val="C49792"/>
      </a:accent5>
      <a:accent6>
        <a:srgbClr val="BA9D7F"/>
      </a:accent6>
      <a:hlink>
        <a:srgbClr val="738B54"/>
      </a:hlink>
      <a:folHlink>
        <a:srgbClr val="7F7F7F"/>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otalTime>5398</TotalTime>
  <Words>772</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Bell MT</vt:lpstr>
      <vt:lpstr>Calibri Light</vt:lpstr>
      <vt:lpstr>Whitney SSm A</vt:lpstr>
      <vt:lpstr>ThinLineVTI</vt:lpstr>
      <vt:lpstr>Building Strong Questions</vt:lpstr>
      <vt:lpstr>A Crisis of Curiosity</vt:lpstr>
      <vt:lpstr>People like answers, but questions have  more value in writing and learning</vt:lpstr>
      <vt:lpstr>Questions  Cultivate  Curiosity</vt:lpstr>
      <vt:lpstr>Let’s ask some questions! </vt:lpstr>
      <vt:lpstr>Tips for asking strong questions</vt:lpstr>
      <vt:lpstr>Try it out!</vt:lpstr>
      <vt:lpstr>Framing questions based on the type of answers you seek</vt:lpstr>
      <vt:lpstr>Open and Closed Questions</vt:lpstr>
      <vt:lpstr>Try it out!</vt:lpstr>
      <vt:lpstr>Subcategories of Questions</vt:lpstr>
      <vt:lpstr>Hypothetical /Rhetorical Questions</vt:lpstr>
      <vt:lpstr>Asking responsible questions</vt:lpstr>
      <vt:lpstr>Words matter… sometimes unfortunately</vt:lpstr>
      <vt:lpstr>Try it out!</vt:lpstr>
      <vt:lpstr>Answers have little value in our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Strong Questions</dc:title>
  <dc:creator>Kirsten Holt</dc:creator>
  <cp:lastModifiedBy>Kirsten Holt</cp:lastModifiedBy>
  <cp:revision>10</cp:revision>
  <dcterms:created xsi:type="dcterms:W3CDTF">2021-09-15T19:16:47Z</dcterms:created>
  <dcterms:modified xsi:type="dcterms:W3CDTF">2021-09-19T18:45:07Z</dcterms:modified>
</cp:coreProperties>
</file>