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1" r:id="rId4"/>
    <p:sldId id="259" r:id="rId5"/>
    <p:sldId id="262" r:id="rId6"/>
    <p:sldId id="258" r:id="rId7"/>
    <p:sldId id="263" r:id="rId8"/>
    <p:sldId id="265" r:id="rId9"/>
    <p:sldId id="264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1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211755-88BC-4486-92F3-41965E3CC8B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1E4DAE1-3F69-499A-BE6C-593B943177EF}">
      <dgm:prSet/>
      <dgm:spPr/>
      <dgm:t>
        <a:bodyPr/>
        <a:lstStyle/>
        <a:p>
          <a:r>
            <a:rPr lang="en-US" dirty="0"/>
            <a:t>Understanding Revision</a:t>
          </a:r>
        </a:p>
      </dgm:t>
    </dgm:pt>
    <dgm:pt modelId="{30A99C88-BC55-4AB0-AE27-C1DF711C2006}" type="parTrans" cxnId="{84E469CF-9F47-4497-A0AC-E87A88E666BC}">
      <dgm:prSet/>
      <dgm:spPr/>
      <dgm:t>
        <a:bodyPr/>
        <a:lstStyle/>
        <a:p>
          <a:endParaRPr lang="en-US"/>
        </a:p>
      </dgm:t>
    </dgm:pt>
    <dgm:pt modelId="{15D46B78-89F0-4C1F-B7D5-719389C543AE}" type="sibTrans" cxnId="{84E469CF-9F47-4497-A0AC-E87A88E666BC}">
      <dgm:prSet/>
      <dgm:spPr/>
      <dgm:t>
        <a:bodyPr/>
        <a:lstStyle/>
        <a:p>
          <a:endParaRPr lang="en-US"/>
        </a:p>
      </dgm:t>
    </dgm:pt>
    <dgm:pt modelId="{DE19BBD8-DE11-4D85-BE14-1AEACB18D0B3}">
      <dgm:prSet/>
      <dgm:spPr/>
      <dgm:t>
        <a:bodyPr/>
        <a:lstStyle/>
        <a:p>
          <a:r>
            <a:rPr lang="en-US"/>
            <a:t>Develop a plan</a:t>
          </a:r>
        </a:p>
      </dgm:t>
    </dgm:pt>
    <dgm:pt modelId="{C552D86D-136C-4D64-81A0-4C021F0187FD}" type="parTrans" cxnId="{0D98EF9F-3DC0-4080-A2DC-00394E30F1F6}">
      <dgm:prSet/>
      <dgm:spPr/>
      <dgm:t>
        <a:bodyPr/>
        <a:lstStyle/>
        <a:p>
          <a:endParaRPr lang="en-US"/>
        </a:p>
      </dgm:t>
    </dgm:pt>
    <dgm:pt modelId="{B35429EB-1983-44D8-886D-FFAB74B99145}" type="sibTrans" cxnId="{0D98EF9F-3DC0-4080-A2DC-00394E30F1F6}">
      <dgm:prSet/>
      <dgm:spPr/>
      <dgm:t>
        <a:bodyPr/>
        <a:lstStyle/>
        <a:p>
          <a:endParaRPr lang="en-US"/>
        </a:p>
      </dgm:t>
    </dgm:pt>
    <dgm:pt modelId="{3B398FC3-15EB-48FD-9667-719B077083B4}">
      <dgm:prSet/>
      <dgm:spPr/>
      <dgm:t>
        <a:bodyPr/>
        <a:lstStyle/>
        <a:p>
          <a:r>
            <a:rPr lang="en-US" dirty="0"/>
            <a:t>Test different methods</a:t>
          </a:r>
        </a:p>
      </dgm:t>
    </dgm:pt>
    <dgm:pt modelId="{F9504332-916B-435A-9171-CB666844AA64}" type="parTrans" cxnId="{EAF0D132-72F5-4873-BE27-6892F7EDDA9A}">
      <dgm:prSet/>
      <dgm:spPr/>
      <dgm:t>
        <a:bodyPr/>
        <a:lstStyle/>
        <a:p>
          <a:endParaRPr lang="en-US"/>
        </a:p>
      </dgm:t>
    </dgm:pt>
    <dgm:pt modelId="{C6C3D3FE-33DD-4431-8040-D9C2CB69B1F3}" type="sibTrans" cxnId="{EAF0D132-72F5-4873-BE27-6892F7EDDA9A}">
      <dgm:prSet/>
      <dgm:spPr/>
      <dgm:t>
        <a:bodyPr/>
        <a:lstStyle/>
        <a:p>
          <a:endParaRPr lang="en-US"/>
        </a:p>
      </dgm:t>
    </dgm:pt>
    <dgm:pt modelId="{A8922F4E-35AA-4489-AF7F-6A225709F646}">
      <dgm:prSet/>
      <dgm:spPr/>
      <dgm:t>
        <a:bodyPr/>
        <a:lstStyle/>
        <a:p>
          <a:r>
            <a:rPr lang="en-US"/>
            <a:t>Revision </a:t>
          </a:r>
          <a:r>
            <a:rPr lang="en-US" dirty="0"/>
            <a:t>vs. Editing</a:t>
          </a:r>
        </a:p>
      </dgm:t>
    </dgm:pt>
    <dgm:pt modelId="{5478166A-3186-4911-8BB1-1334EB97F944}" type="parTrans" cxnId="{A964D27E-98B0-45BB-88FB-91D69DF20F18}">
      <dgm:prSet/>
      <dgm:spPr/>
    </dgm:pt>
    <dgm:pt modelId="{2DD0F9FC-D08C-4A95-92D4-A65D1478FD82}" type="sibTrans" cxnId="{A964D27E-98B0-45BB-88FB-91D69DF20F18}">
      <dgm:prSet/>
      <dgm:spPr/>
    </dgm:pt>
    <dgm:pt modelId="{B7E6C957-143F-4F12-90A8-8A4A7AEF3ADF}" type="pres">
      <dgm:prSet presAssocID="{0E211755-88BC-4486-92F3-41965E3CC8BD}" presName="linear" presStyleCnt="0">
        <dgm:presLayoutVars>
          <dgm:animLvl val="lvl"/>
          <dgm:resizeHandles val="exact"/>
        </dgm:presLayoutVars>
      </dgm:prSet>
      <dgm:spPr/>
    </dgm:pt>
    <dgm:pt modelId="{1C2A1C57-A23A-456F-AE48-0A9AADBE6F25}" type="pres">
      <dgm:prSet presAssocID="{A1E4DAE1-3F69-499A-BE6C-593B943177E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3892BE4-8A04-48E4-830A-1643D897BE62}" type="pres">
      <dgm:prSet presAssocID="{15D46B78-89F0-4C1F-B7D5-719389C543AE}" presName="spacer" presStyleCnt="0"/>
      <dgm:spPr/>
    </dgm:pt>
    <dgm:pt modelId="{0F9F2518-73E5-4027-AA0A-09677064FFD1}" type="pres">
      <dgm:prSet presAssocID="{A8922F4E-35AA-4489-AF7F-6A225709F64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806887A-B488-4E04-96B0-A4650AFC4BAC}" type="pres">
      <dgm:prSet presAssocID="{2DD0F9FC-D08C-4A95-92D4-A65D1478FD82}" presName="spacer" presStyleCnt="0"/>
      <dgm:spPr/>
    </dgm:pt>
    <dgm:pt modelId="{81B3540B-EE67-4E7B-A70B-A0930D2056C2}" type="pres">
      <dgm:prSet presAssocID="{DE19BBD8-DE11-4D85-BE14-1AEACB18D0B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771F0DF-DD55-4177-984C-6410C15FA84B}" type="pres">
      <dgm:prSet presAssocID="{B35429EB-1983-44D8-886D-FFAB74B99145}" presName="spacer" presStyleCnt="0"/>
      <dgm:spPr/>
    </dgm:pt>
    <dgm:pt modelId="{BDB5B59C-D7C0-4400-96BA-7831B0573CF2}" type="pres">
      <dgm:prSet presAssocID="{3B398FC3-15EB-48FD-9667-719B077083B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4C9D72A-3D09-4697-A98B-AE1D534142CC}" type="presOf" srcId="{DE19BBD8-DE11-4D85-BE14-1AEACB18D0B3}" destId="{81B3540B-EE67-4E7B-A70B-A0930D2056C2}" srcOrd="0" destOrd="0" presId="urn:microsoft.com/office/officeart/2005/8/layout/vList2"/>
    <dgm:cxn modelId="{EAF0D132-72F5-4873-BE27-6892F7EDDA9A}" srcId="{0E211755-88BC-4486-92F3-41965E3CC8BD}" destId="{3B398FC3-15EB-48FD-9667-719B077083B4}" srcOrd="3" destOrd="0" parTransId="{F9504332-916B-435A-9171-CB666844AA64}" sibTransId="{C6C3D3FE-33DD-4431-8040-D9C2CB69B1F3}"/>
    <dgm:cxn modelId="{B5640D79-F937-408A-9164-C0E7DBCFD5E7}" type="presOf" srcId="{3B398FC3-15EB-48FD-9667-719B077083B4}" destId="{BDB5B59C-D7C0-4400-96BA-7831B0573CF2}" srcOrd="0" destOrd="0" presId="urn:microsoft.com/office/officeart/2005/8/layout/vList2"/>
    <dgm:cxn modelId="{A964D27E-98B0-45BB-88FB-91D69DF20F18}" srcId="{0E211755-88BC-4486-92F3-41965E3CC8BD}" destId="{A8922F4E-35AA-4489-AF7F-6A225709F646}" srcOrd="1" destOrd="0" parTransId="{5478166A-3186-4911-8BB1-1334EB97F944}" sibTransId="{2DD0F9FC-D08C-4A95-92D4-A65D1478FD82}"/>
    <dgm:cxn modelId="{0D98EF9F-3DC0-4080-A2DC-00394E30F1F6}" srcId="{0E211755-88BC-4486-92F3-41965E3CC8BD}" destId="{DE19BBD8-DE11-4D85-BE14-1AEACB18D0B3}" srcOrd="2" destOrd="0" parTransId="{C552D86D-136C-4D64-81A0-4C021F0187FD}" sibTransId="{B35429EB-1983-44D8-886D-FFAB74B99145}"/>
    <dgm:cxn modelId="{E839C8A1-0CDF-4528-A947-BBCEE794781F}" type="presOf" srcId="{A1E4DAE1-3F69-499A-BE6C-593B943177EF}" destId="{1C2A1C57-A23A-456F-AE48-0A9AADBE6F25}" srcOrd="0" destOrd="0" presId="urn:microsoft.com/office/officeart/2005/8/layout/vList2"/>
    <dgm:cxn modelId="{0C8D70B3-321E-4291-A769-3EA651EA9C2A}" type="presOf" srcId="{A8922F4E-35AA-4489-AF7F-6A225709F646}" destId="{0F9F2518-73E5-4027-AA0A-09677064FFD1}" srcOrd="0" destOrd="0" presId="urn:microsoft.com/office/officeart/2005/8/layout/vList2"/>
    <dgm:cxn modelId="{A6EF25CB-096C-433B-95A8-8DC6C7F32F5C}" type="presOf" srcId="{0E211755-88BC-4486-92F3-41965E3CC8BD}" destId="{B7E6C957-143F-4F12-90A8-8A4A7AEF3ADF}" srcOrd="0" destOrd="0" presId="urn:microsoft.com/office/officeart/2005/8/layout/vList2"/>
    <dgm:cxn modelId="{84E469CF-9F47-4497-A0AC-E87A88E666BC}" srcId="{0E211755-88BC-4486-92F3-41965E3CC8BD}" destId="{A1E4DAE1-3F69-499A-BE6C-593B943177EF}" srcOrd="0" destOrd="0" parTransId="{30A99C88-BC55-4AB0-AE27-C1DF711C2006}" sibTransId="{15D46B78-89F0-4C1F-B7D5-719389C543AE}"/>
    <dgm:cxn modelId="{1E012494-75B6-4B04-A90C-29169B94AE35}" type="presParOf" srcId="{B7E6C957-143F-4F12-90A8-8A4A7AEF3ADF}" destId="{1C2A1C57-A23A-456F-AE48-0A9AADBE6F25}" srcOrd="0" destOrd="0" presId="urn:microsoft.com/office/officeart/2005/8/layout/vList2"/>
    <dgm:cxn modelId="{6DA5931F-0F7E-4E84-970D-FCA6EB99A8CB}" type="presParOf" srcId="{B7E6C957-143F-4F12-90A8-8A4A7AEF3ADF}" destId="{93892BE4-8A04-48E4-830A-1643D897BE62}" srcOrd="1" destOrd="0" presId="urn:microsoft.com/office/officeart/2005/8/layout/vList2"/>
    <dgm:cxn modelId="{D70BEC44-39BF-42BA-B2B9-91801D93D296}" type="presParOf" srcId="{B7E6C957-143F-4F12-90A8-8A4A7AEF3ADF}" destId="{0F9F2518-73E5-4027-AA0A-09677064FFD1}" srcOrd="2" destOrd="0" presId="urn:microsoft.com/office/officeart/2005/8/layout/vList2"/>
    <dgm:cxn modelId="{ADC0E4C4-A298-4530-9829-F91304C53BAF}" type="presParOf" srcId="{B7E6C957-143F-4F12-90A8-8A4A7AEF3ADF}" destId="{7806887A-B488-4E04-96B0-A4650AFC4BAC}" srcOrd="3" destOrd="0" presId="urn:microsoft.com/office/officeart/2005/8/layout/vList2"/>
    <dgm:cxn modelId="{9C89C323-9278-4242-BB8F-6562435E1B9D}" type="presParOf" srcId="{B7E6C957-143F-4F12-90A8-8A4A7AEF3ADF}" destId="{81B3540B-EE67-4E7B-A70B-A0930D2056C2}" srcOrd="4" destOrd="0" presId="urn:microsoft.com/office/officeart/2005/8/layout/vList2"/>
    <dgm:cxn modelId="{B2FD8979-929A-43C7-B683-96C577DABA97}" type="presParOf" srcId="{B7E6C957-143F-4F12-90A8-8A4A7AEF3ADF}" destId="{2771F0DF-DD55-4177-984C-6410C15FA84B}" srcOrd="5" destOrd="0" presId="urn:microsoft.com/office/officeart/2005/8/layout/vList2"/>
    <dgm:cxn modelId="{C47EB3B4-0D0C-4707-BB87-91536C7FEB62}" type="presParOf" srcId="{B7E6C957-143F-4F12-90A8-8A4A7AEF3ADF}" destId="{BDB5B59C-D7C0-4400-96BA-7831B0573CF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007815-8419-4EDF-84A3-5A19D39845CE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E981543-84A2-4E44-AB8F-6C65B0D613D1}">
      <dgm:prSet/>
      <dgm:spPr/>
      <dgm:t>
        <a:bodyPr/>
        <a:lstStyle/>
        <a:p>
          <a:r>
            <a:rPr lang="en-US"/>
            <a:t>EDITING</a:t>
          </a:r>
        </a:p>
      </dgm:t>
    </dgm:pt>
    <dgm:pt modelId="{0046E5F2-96A9-4591-8479-F913293B8AB9}" type="parTrans" cxnId="{9F509E02-0AD0-470F-9F22-388A82FD53A5}">
      <dgm:prSet/>
      <dgm:spPr/>
      <dgm:t>
        <a:bodyPr/>
        <a:lstStyle/>
        <a:p>
          <a:endParaRPr lang="en-US"/>
        </a:p>
      </dgm:t>
    </dgm:pt>
    <dgm:pt modelId="{9907B6DA-30CA-4CA4-AFE0-4C114FAB0F00}" type="sibTrans" cxnId="{9F509E02-0AD0-470F-9F22-388A82FD53A5}">
      <dgm:prSet/>
      <dgm:spPr/>
      <dgm:t>
        <a:bodyPr/>
        <a:lstStyle/>
        <a:p>
          <a:endParaRPr lang="en-US"/>
        </a:p>
      </dgm:t>
    </dgm:pt>
    <dgm:pt modelId="{0F8D27A5-580A-4960-90A5-E1254C988234}">
      <dgm:prSet/>
      <dgm:spPr/>
      <dgm:t>
        <a:bodyPr/>
        <a:lstStyle/>
        <a:p>
          <a:r>
            <a:rPr lang="en-US"/>
            <a:t>Small-picture focus</a:t>
          </a:r>
        </a:p>
      </dgm:t>
    </dgm:pt>
    <dgm:pt modelId="{0AAA44B3-E2C1-4569-9A51-DE9FF03B0151}" type="parTrans" cxnId="{AC3EFF93-A313-4FED-9A97-80EE59B8B21E}">
      <dgm:prSet/>
      <dgm:spPr/>
      <dgm:t>
        <a:bodyPr/>
        <a:lstStyle/>
        <a:p>
          <a:endParaRPr lang="en-US"/>
        </a:p>
      </dgm:t>
    </dgm:pt>
    <dgm:pt modelId="{E5C2BEC8-0CDB-4BD3-A46C-947F20243EC5}" type="sibTrans" cxnId="{AC3EFF93-A313-4FED-9A97-80EE59B8B21E}">
      <dgm:prSet/>
      <dgm:spPr/>
      <dgm:t>
        <a:bodyPr/>
        <a:lstStyle/>
        <a:p>
          <a:endParaRPr lang="en-US"/>
        </a:p>
      </dgm:t>
    </dgm:pt>
    <dgm:pt modelId="{EC4356D2-ECDC-47AD-93CF-AD44CDE97867}">
      <dgm:prSet/>
      <dgm:spPr/>
      <dgm:t>
        <a:bodyPr/>
        <a:lstStyle/>
        <a:p>
          <a:r>
            <a:rPr lang="en-US"/>
            <a:t>Lower-order issues</a:t>
          </a:r>
        </a:p>
      </dgm:t>
    </dgm:pt>
    <dgm:pt modelId="{B551CA2E-277F-470A-8537-025A2FB7958F}" type="parTrans" cxnId="{A55A84F1-B397-478B-9AD5-E18485F370D1}">
      <dgm:prSet/>
      <dgm:spPr/>
      <dgm:t>
        <a:bodyPr/>
        <a:lstStyle/>
        <a:p>
          <a:endParaRPr lang="en-US"/>
        </a:p>
      </dgm:t>
    </dgm:pt>
    <dgm:pt modelId="{167CC283-4C0E-4F90-B55E-15E1A9BC0E84}" type="sibTrans" cxnId="{A55A84F1-B397-478B-9AD5-E18485F370D1}">
      <dgm:prSet/>
      <dgm:spPr/>
      <dgm:t>
        <a:bodyPr/>
        <a:lstStyle/>
        <a:p>
          <a:endParaRPr lang="en-US"/>
        </a:p>
      </dgm:t>
    </dgm:pt>
    <dgm:pt modelId="{9B4266F6-855F-45C1-AEBD-74F8731A307A}">
      <dgm:prSet/>
      <dgm:spPr/>
      <dgm:t>
        <a:bodyPr/>
        <a:lstStyle/>
        <a:p>
          <a:r>
            <a:rPr lang="en-US" dirty="0"/>
            <a:t>Affects individual sentences</a:t>
          </a:r>
        </a:p>
      </dgm:t>
    </dgm:pt>
    <dgm:pt modelId="{DF848C8C-F7E5-4A0B-B732-76E6D3C96358}" type="parTrans" cxnId="{18D280E6-FCC0-4A27-B01F-50D928839EEC}">
      <dgm:prSet/>
      <dgm:spPr/>
      <dgm:t>
        <a:bodyPr/>
        <a:lstStyle/>
        <a:p>
          <a:endParaRPr lang="en-US"/>
        </a:p>
      </dgm:t>
    </dgm:pt>
    <dgm:pt modelId="{23E4165E-D984-4CAE-8DC1-18DBA8119534}" type="sibTrans" cxnId="{18D280E6-FCC0-4A27-B01F-50D928839EEC}">
      <dgm:prSet/>
      <dgm:spPr/>
      <dgm:t>
        <a:bodyPr/>
        <a:lstStyle/>
        <a:p>
          <a:endParaRPr lang="en-US"/>
        </a:p>
      </dgm:t>
    </dgm:pt>
    <dgm:pt modelId="{1A2BE39C-A342-4802-BEB9-10399248E336}">
      <dgm:prSet/>
      <dgm:spPr/>
      <dgm:t>
        <a:bodyPr/>
        <a:lstStyle/>
        <a:p>
          <a:r>
            <a:rPr lang="en-US"/>
            <a:t>REVISION</a:t>
          </a:r>
        </a:p>
      </dgm:t>
    </dgm:pt>
    <dgm:pt modelId="{00B81D07-A81A-492F-AA2D-66A8B322EFF3}" type="parTrans" cxnId="{9EA20482-A11A-44A8-8D78-A8C39F4763A6}">
      <dgm:prSet/>
      <dgm:spPr/>
      <dgm:t>
        <a:bodyPr/>
        <a:lstStyle/>
        <a:p>
          <a:endParaRPr lang="en-US"/>
        </a:p>
      </dgm:t>
    </dgm:pt>
    <dgm:pt modelId="{F2C51AB7-8B63-4EE4-93CC-674D0752372D}" type="sibTrans" cxnId="{9EA20482-A11A-44A8-8D78-A8C39F4763A6}">
      <dgm:prSet/>
      <dgm:spPr/>
      <dgm:t>
        <a:bodyPr/>
        <a:lstStyle/>
        <a:p>
          <a:endParaRPr lang="en-US"/>
        </a:p>
      </dgm:t>
    </dgm:pt>
    <dgm:pt modelId="{7803DDFE-0E1A-482C-91CB-FE06643E1364}">
      <dgm:prSet/>
      <dgm:spPr/>
      <dgm:t>
        <a:bodyPr/>
        <a:lstStyle/>
        <a:p>
          <a:r>
            <a:rPr lang="en-US"/>
            <a:t>Big-picture focus</a:t>
          </a:r>
        </a:p>
      </dgm:t>
    </dgm:pt>
    <dgm:pt modelId="{9CAF6823-A24B-4D82-9F1E-A4993B60CF30}" type="parTrans" cxnId="{66C51865-4EFE-4982-8BA3-9EB3628C00D7}">
      <dgm:prSet/>
      <dgm:spPr/>
      <dgm:t>
        <a:bodyPr/>
        <a:lstStyle/>
        <a:p>
          <a:endParaRPr lang="en-US"/>
        </a:p>
      </dgm:t>
    </dgm:pt>
    <dgm:pt modelId="{4AFD482B-D579-4935-80B2-FBA098FF0A36}" type="sibTrans" cxnId="{66C51865-4EFE-4982-8BA3-9EB3628C00D7}">
      <dgm:prSet/>
      <dgm:spPr/>
      <dgm:t>
        <a:bodyPr/>
        <a:lstStyle/>
        <a:p>
          <a:endParaRPr lang="en-US"/>
        </a:p>
      </dgm:t>
    </dgm:pt>
    <dgm:pt modelId="{311B6879-F407-4879-B101-0715D39F7C52}">
      <dgm:prSet/>
      <dgm:spPr/>
      <dgm:t>
        <a:bodyPr/>
        <a:lstStyle/>
        <a:p>
          <a:r>
            <a:rPr lang="en-US"/>
            <a:t>Higher-order issues</a:t>
          </a:r>
        </a:p>
      </dgm:t>
    </dgm:pt>
    <dgm:pt modelId="{DC74F5C5-F841-492E-B849-6A71054862E5}" type="parTrans" cxnId="{1385699F-6A27-48E8-8AD7-95C643CA7158}">
      <dgm:prSet/>
      <dgm:spPr/>
      <dgm:t>
        <a:bodyPr/>
        <a:lstStyle/>
        <a:p>
          <a:endParaRPr lang="en-US"/>
        </a:p>
      </dgm:t>
    </dgm:pt>
    <dgm:pt modelId="{15E2499D-D6E5-41DD-B18C-E3953BEF9035}" type="sibTrans" cxnId="{1385699F-6A27-48E8-8AD7-95C643CA7158}">
      <dgm:prSet/>
      <dgm:spPr/>
      <dgm:t>
        <a:bodyPr/>
        <a:lstStyle/>
        <a:p>
          <a:endParaRPr lang="en-US"/>
        </a:p>
      </dgm:t>
    </dgm:pt>
    <dgm:pt modelId="{0447F6D2-9EF3-416B-BE8F-F1D64B8CEB42}">
      <dgm:prSet/>
      <dgm:spPr/>
      <dgm:t>
        <a:bodyPr/>
        <a:lstStyle/>
        <a:p>
          <a:r>
            <a:rPr lang="en-US" dirty="0"/>
            <a:t>Affects the paper as a product</a:t>
          </a:r>
        </a:p>
      </dgm:t>
    </dgm:pt>
    <dgm:pt modelId="{BCB847BC-7E1A-4234-9EAF-407849BF100C}" type="parTrans" cxnId="{D679757B-8753-4D57-B052-AF3B535083F1}">
      <dgm:prSet/>
      <dgm:spPr/>
      <dgm:t>
        <a:bodyPr/>
        <a:lstStyle/>
        <a:p>
          <a:endParaRPr lang="en-US"/>
        </a:p>
      </dgm:t>
    </dgm:pt>
    <dgm:pt modelId="{C560637D-7A53-4EE1-98E6-268A6B0CC25C}" type="sibTrans" cxnId="{D679757B-8753-4D57-B052-AF3B535083F1}">
      <dgm:prSet/>
      <dgm:spPr/>
      <dgm:t>
        <a:bodyPr/>
        <a:lstStyle/>
        <a:p>
          <a:endParaRPr lang="en-US"/>
        </a:p>
      </dgm:t>
    </dgm:pt>
    <dgm:pt modelId="{B53CB49B-F091-4707-89AF-989D4444D856}">
      <dgm:prSet/>
      <dgm:spPr/>
      <dgm:t>
        <a:bodyPr/>
        <a:lstStyle/>
        <a:p>
          <a:r>
            <a:rPr lang="en-US" dirty="0"/>
            <a:t>Focus and Development</a:t>
          </a:r>
        </a:p>
      </dgm:t>
    </dgm:pt>
    <dgm:pt modelId="{33C8469D-7134-4337-A3BF-74CA6FC5A2A1}" type="parTrans" cxnId="{7F7A3DEC-3C0C-4F11-8A40-2EFFECABD91D}">
      <dgm:prSet/>
      <dgm:spPr/>
      <dgm:t>
        <a:bodyPr/>
        <a:lstStyle/>
        <a:p>
          <a:endParaRPr lang="en-US"/>
        </a:p>
      </dgm:t>
    </dgm:pt>
    <dgm:pt modelId="{B49ABECE-B94E-4430-9C85-ED16279CDD13}" type="sibTrans" cxnId="{7F7A3DEC-3C0C-4F11-8A40-2EFFECABD91D}">
      <dgm:prSet/>
      <dgm:spPr/>
      <dgm:t>
        <a:bodyPr/>
        <a:lstStyle/>
        <a:p>
          <a:endParaRPr lang="en-US"/>
        </a:p>
      </dgm:t>
    </dgm:pt>
    <dgm:pt modelId="{4A1CB557-C9DA-4DA7-92C7-B30324C7FB54}">
      <dgm:prSet/>
      <dgm:spPr/>
      <dgm:t>
        <a:bodyPr/>
        <a:lstStyle/>
        <a:p>
          <a:r>
            <a:rPr lang="en-US" dirty="0"/>
            <a:t>Grammar and Mechanics</a:t>
          </a:r>
        </a:p>
      </dgm:t>
    </dgm:pt>
    <dgm:pt modelId="{722E260C-2E02-4FA3-8AD0-407CECD21549}" type="parTrans" cxnId="{D910A395-BFCF-46A6-A8F0-22F5460D935A}">
      <dgm:prSet/>
      <dgm:spPr/>
      <dgm:t>
        <a:bodyPr/>
        <a:lstStyle/>
        <a:p>
          <a:endParaRPr lang="en-US"/>
        </a:p>
      </dgm:t>
    </dgm:pt>
    <dgm:pt modelId="{BEF3DC2C-8A4A-4661-9FAF-F64207D932B5}" type="sibTrans" cxnId="{D910A395-BFCF-46A6-A8F0-22F5460D935A}">
      <dgm:prSet/>
      <dgm:spPr/>
      <dgm:t>
        <a:bodyPr/>
        <a:lstStyle/>
        <a:p>
          <a:endParaRPr lang="en-US"/>
        </a:p>
      </dgm:t>
    </dgm:pt>
    <dgm:pt modelId="{4D1FC61B-491A-4FBB-985F-970CCA845B9C}" type="pres">
      <dgm:prSet presAssocID="{9E007815-8419-4EDF-84A3-5A19D39845CE}" presName="linear" presStyleCnt="0">
        <dgm:presLayoutVars>
          <dgm:dir/>
          <dgm:animLvl val="lvl"/>
          <dgm:resizeHandles val="exact"/>
        </dgm:presLayoutVars>
      </dgm:prSet>
      <dgm:spPr/>
    </dgm:pt>
    <dgm:pt modelId="{95277EA6-682B-4C84-B426-C79D85A50F9A}" type="pres">
      <dgm:prSet presAssocID="{AE981543-84A2-4E44-AB8F-6C65B0D613D1}" presName="parentLin" presStyleCnt="0"/>
      <dgm:spPr/>
    </dgm:pt>
    <dgm:pt modelId="{D381CC29-E96F-4011-8A8B-2B44AF1412E9}" type="pres">
      <dgm:prSet presAssocID="{AE981543-84A2-4E44-AB8F-6C65B0D613D1}" presName="parentLeftMargin" presStyleLbl="node1" presStyleIdx="0" presStyleCnt="2"/>
      <dgm:spPr/>
    </dgm:pt>
    <dgm:pt modelId="{1BE17480-34B9-47EE-BB66-A0CFD60B33DB}" type="pres">
      <dgm:prSet presAssocID="{AE981543-84A2-4E44-AB8F-6C65B0D613D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307F18B-D57C-4377-89D9-EE6B9212D84A}" type="pres">
      <dgm:prSet presAssocID="{AE981543-84A2-4E44-AB8F-6C65B0D613D1}" presName="negativeSpace" presStyleCnt="0"/>
      <dgm:spPr/>
    </dgm:pt>
    <dgm:pt modelId="{EC0D0B66-10BF-4715-9841-D6BB96E1FCC9}" type="pres">
      <dgm:prSet presAssocID="{AE981543-84A2-4E44-AB8F-6C65B0D613D1}" presName="childText" presStyleLbl="conFgAcc1" presStyleIdx="0" presStyleCnt="2">
        <dgm:presLayoutVars>
          <dgm:bulletEnabled val="1"/>
        </dgm:presLayoutVars>
      </dgm:prSet>
      <dgm:spPr/>
    </dgm:pt>
    <dgm:pt modelId="{DE01593F-367E-48BD-AC00-C60E5AA235DC}" type="pres">
      <dgm:prSet presAssocID="{9907B6DA-30CA-4CA4-AFE0-4C114FAB0F00}" presName="spaceBetweenRectangles" presStyleCnt="0"/>
      <dgm:spPr/>
    </dgm:pt>
    <dgm:pt modelId="{FE398E25-6783-47B3-AA8B-015BA22B874D}" type="pres">
      <dgm:prSet presAssocID="{1A2BE39C-A342-4802-BEB9-10399248E336}" presName="parentLin" presStyleCnt="0"/>
      <dgm:spPr/>
    </dgm:pt>
    <dgm:pt modelId="{FF13D131-7CBD-4F24-985E-B01815DE2170}" type="pres">
      <dgm:prSet presAssocID="{1A2BE39C-A342-4802-BEB9-10399248E336}" presName="parentLeftMargin" presStyleLbl="node1" presStyleIdx="0" presStyleCnt="2"/>
      <dgm:spPr/>
    </dgm:pt>
    <dgm:pt modelId="{3BFAF72C-AB01-4EBD-8725-CF7971DCF923}" type="pres">
      <dgm:prSet presAssocID="{1A2BE39C-A342-4802-BEB9-10399248E33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82661D4-AAAC-4737-919A-8BCB92934ABE}" type="pres">
      <dgm:prSet presAssocID="{1A2BE39C-A342-4802-BEB9-10399248E336}" presName="negativeSpace" presStyleCnt="0"/>
      <dgm:spPr/>
    </dgm:pt>
    <dgm:pt modelId="{C88DEEFD-3DD1-41E5-9197-8A724805694B}" type="pres">
      <dgm:prSet presAssocID="{1A2BE39C-A342-4802-BEB9-10399248E33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F509E02-0AD0-470F-9F22-388A82FD53A5}" srcId="{9E007815-8419-4EDF-84A3-5A19D39845CE}" destId="{AE981543-84A2-4E44-AB8F-6C65B0D613D1}" srcOrd="0" destOrd="0" parTransId="{0046E5F2-96A9-4591-8479-F913293B8AB9}" sibTransId="{9907B6DA-30CA-4CA4-AFE0-4C114FAB0F00}"/>
    <dgm:cxn modelId="{BC3DD203-958A-487C-9863-671A5CDAC7A0}" type="presOf" srcId="{1A2BE39C-A342-4802-BEB9-10399248E336}" destId="{FF13D131-7CBD-4F24-985E-B01815DE2170}" srcOrd="0" destOrd="0" presId="urn:microsoft.com/office/officeart/2005/8/layout/list1"/>
    <dgm:cxn modelId="{74530318-5940-4118-B799-64AF57F10BE9}" type="presOf" srcId="{0447F6D2-9EF3-416B-BE8F-F1D64B8CEB42}" destId="{C88DEEFD-3DD1-41E5-9197-8A724805694B}" srcOrd="0" destOrd="2" presId="urn:microsoft.com/office/officeart/2005/8/layout/list1"/>
    <dgm:cxn modelId="{A3D5BE1C-26CD-4D00-9D98-85506D38EBD4}" type="presOf" srcId="{1A2BE39C-A342-4802-BEB9-10399248E336}" destId="{3BFAF72C-AB01-4EBD-8725-CF7971DCF923}" srcOrd="1" destOrd="0" presId="urn:microsoft.com/office/officeart/2005/8/layout/list1"/>
    <dgm:cxn modelId="{22B4CB22-FEE6-4064-BBE6-E666E3867C13}" type="presOf" srcId="{0F8D27A5-580A-4960-90A5-E1254C988234}" destId="{EC0D0B66-10BF-4715-9841-D6BB96E1FCC9}" srcOrd="0" destOrd="0" presId="urn:microsoft.com/office/officeart/2005/8/layout/list1"/>
    <dgm:cxn modelId="{66C51865-4EFE-4982-8BA3-9EB3628C00D7}" srcId="{1A2BE39C-A342-4802-BEB9-10399248E336}" destId="{7803DDFE-0E1A-482C-91CB-FE06643E1364}" srcOrd="0" destOrd="0" parTransId="{9CAF6823-A24B-4D82-9F1E-A4993B60CF30}" sibTransId="{4AFD482B-D579-4935-80B2-FBA098FF0A36}"/>
    <dgm:cxn modelId="{B560BB65-436D-4434-868F-1D0AEBC2BE3F}" type="presOf" srcId="{AE981543-84A2-4E44-AB8F-6C65B0D613D1}" destId="{1BE17480-34B9-47EE-BB66-A0CFD60B33DB}" srcOrd="1" destOrd="0" presId="urn:microsoft.com/office/officeart/2005/8/layout/list1"/>
    <dgm:cxn modelId="{9AE27247-E39E-410C-91DE-526934F67416}" type="presOf" srcId="{9E007815-8419-4EDF-84A3-5A19D39845CE}" destId="{4D1FC61B-491A-4FBB-985F-970CCA845B9C}" srcOrd="0" destOrd="0" presId="urn:microsoft.com/office/officeart/2005/8/layout/list1"/>
    <dgm:cxn modelId="{7C90464D-8F35-41A8-869C-EE743130C2EB}" type="presOf" srcId="{311B6879-F407-4879-B101-0715D39F7C52}" destId="{C88DEEFD-3DD1-41E5-9197-8A724805694B}" srcOrd="0" destOrd="1" presId="urn:microsoft.com/office/officeart/2005/8/layout/list1"/>
    <dgm:cxn modelId="{78B91852-054B-455C-B4D9-CE545ADACD24}" type="presOf" srcId="{AE981543-84A2-4E44-AB8F-6C65B0D613D1}" destId="{D381CC29-E96F-4011-8A8B-2B44AF1412E9}" srcOrd="0" destOrd="0" presId="urn:microsoft.com/office/officeart/2005/8/layout/list1"/>
    <dgm:cxn modelId="{DCE2AD78-0932-41C3-8253-9CBFBF45D9AF}" type="presOf" srcId="{EC4356D2-ECDC-47AD-93CF-AD44CDE97867}" destId="{EC0D0B66-10BF-4715-9841-D6BB96E1FCC9}" srcOrd="0" destOrd="1" presId="urn:microsoft.com/office/officeart/2005/8/layout/list1"/>
    <dgm:cxn modelId="{D679757B-8753-4D57-B052-AF3B535083F1}" srcId="{1A2BE39C-A342-4802-BEB9-10399248E336}" destId="{0447F6D2-9EF3-416B-BE8F-F1D64B8CEB42}" srcOrd="2" destOrd="0" parTransId="{BCB847BC-7E1A-4234-9EAF-407849BF100C}" sibTransId="{C560637D-7A53-4EE1-98E6-268A6B0CC25C}"/>
    <dgm:cxn modelId="{9EA20482-A11A-44A8-8D78-A8C39F4763A6}" srcId="{9E007815-8419-4EDF-84A3-5A19D39845CE}" destId="{1A2BE39C-A342-4802-BEB9-10399248E336}" srcOrd="1" destOrd="0" parTransId="{00B81D07-A81A-492F-AA2D-66A8B322EFF3}" sibTransId="{F2C51AB7-8B63-4EE4-93CC-674D0752372D}"/>
    <dgm:cxn modelId="{AC3EFF93-A313-4FED-9A97-80EE59B8B21E}" srcId="{AE981543-84A2-4E44-AB8F-6C65B0D613D1}" destId="{0F8D27A5-580A-4960-90A5-E1254C988234}" srcOrd="0" destOrd="0" parTransId="{0AAA44B3-E2C1-4569-9A51-DE9FF03B0151}" sibTransId="{E5C2BEC8-0CDB-4BD3-A46C-947F20243EC5}"/>
    <dgm:cxn modelId="{D910A395-BFCF-46A6-A8F0-22F5460D935A}" srcId="{AE981543-84A2-4E44-AB8F-6C65B0D613D1}" destId="{4A1CB557-C9DA-4DA7-92C7-B30324C7FB54}" srcOrd="3" destOrd="0" parTransId="{722E260C-2E02-4FA3-8AD0-407CECD21549}" sibTransId="{BEF3DC2C-8A4A-4661-9FAF-F64207D932B5}"/>
    <dgm:cxn modelId="{2F6DEF99-73D6-485B-8B76-C9F42EED86D3}" type="presOf" srcId="{4A1CB557-C9DA-4DA7-92C7-B30324C7FB54}" destId="{EC0D0B66-10BF-4715-9841-D6BB96E1FCC9}" srcOrd="0" destOrd="3" presId="urn:microsoft.com/office/officeart/2005/8/layout/list1"/>
    <dgm:cxn modelId="{D573919E-1A64-42E4-9D41-997409B430BF}" type="presOf" srcId="{9B4266F6-855F-45C1-AEBD-74F8731A307A}" destId="{EC0D0B66-10BF-4715-9841-D6BB96E1FCC9}" srcOrd="0" destOrd="2" presId="urn:microsoft.com/office/officeart/2005/8/layout/list1"/>
    <dgm:cxn modelId="{1385699F-6A27-48E8-8AD7-95C643CA7158}" srcId="{1A2BE39C-A342-4802-BEB9-10399248E336}" destId="{311B6879-F407-4879-B101-0715D39F7C52}" srcOrd="1" destOrd="0" parTransId="{DC74F5C5-F841-492E-B849-6A71054862E5}" sibTransId="{15E2499D-D6E5-41DD-B18C-E3953BEF9035}"/>
    <dgm:cxn modelId="{7FE002A6-C088-4BF4-A7CD-E38BCA51435B}" type="presOf" srcId="{B53CB49B-F091-4707-89AF-989D4444D856}" destId="{C88DEEFD-3DD1-41E5-9197-8A724805694B}" srcOrd="0" destOrd="3" presId="urn:microsoft.com/office/officeart/2005/8/layout/list1"/>
    <dgm:cxn modelId="{F36E74C1-6D68-4E7E-9E4F-1231E71AF80C}" type="presOf" srcId="{7803DDFE-0E1A-482C-91CB-FE06643E1364}" destId="{C88DEEFD-3DD1-41E5-9197-8A724805694B}" srcOrd="0" destOrd="0" presId="urn:microsoft.com/office/officeart/2005/8/layout/list1"/>
    <dgm:cxn modelId="{18D280E6-FCC0-4A27-B01F-50D928839EEC}" srcId="{AE981543-84A2-4E44-AB8F-6C65B0D613D1}" destId="{9B4266F6-855F-45C1-AEBD-74F8731A307A}" srcOrd="2" destOrd="0" parTransId="{DF848C8C-F7E5-4A0B-B732-76E6D3C96358}" sibTransId="{23E4165E-D984-4CAE-8DC1-18DBA8119534}"/>
    <dgm:cxn modelId="{7F7A3DEC-3C0C-4F11-8A40-2EFFECABD91D}" srcId="{1A2BE39C-A342-4802-BEB9-10399248E336}" destId="{B53CB49B-F091-4707-89AF-989D4444D856}" srcOrd="3" destOrd="0" parTransId="{33C8469D-7134-4337-A3BF-74CA6FC5A2A1}" sibTransId="{B49ABECE-B94E-4430-9C85-ED16279CDD13}"/>
    <dgm:cxn modelId="{A55A84F1-B397-478B-9AD5-E18485F370D1}" srcId="{AE981543-84A2-4E44-AB8F-6C65B0D613D1}" destId="{EC4356D2-ECDC-47AD-93CF-AD44CDE97867}" srcOrd="1" destOrd="0" parTransId="{B551CA2E-277F-470A-8537-025A2FB7958F}" sibTransId="{167CC283-4C0E-4F90-B55E-15E1A9BC0E84}"/>
    <dgm:cxn modelId="{DE13663C-FB4C-4829-B8E3-2C7844E58A72}" type="presParOf" srcId="{4D1FC61B-491A-4FBB-985F-970CCA845B9C}" destId="{95277EA6-682B-4C84-B426-C79D85A50F9A}" srcOrd="0" destOrd="0" presId="urn:microsoft.com/office/officeart/2005/8/layout/list1"/>
    <dgm:cxn modelId="{4418D831-1847-4A27-9882-AFB43A40DAB5}" type="presParOf" srcId="{95277EA6-682B-4C84-B426-C79D85A50F9A}" destId="{D381CC29-E96F-4011-8A8B-2B44AF1412E9}" srcOrd="0" destOrd="0" presId="urn:microsoft.com/office/officeart/2005/8/layout/list1"/>
    <dgm:cxn modelId="{4EB43C5B-FC83-43C4-A61E-2B331DD466E0}" type="presParOf" srcId="{95277EA6-682B-4C84-B426-C79D85A50F9A}" destId="{1BE17480-34B9-47EE-BB66-A0CFD60B33DB}" srcOrd="1" destOrd="0" presId="urn:microsoft.com/office/officeart/2005/8/layout/list1"/>
    <dgm:cxn modelId="{063BD615-04B4-4CFF-BBDB-D589DF2D855E}" type="presParOf" srcId="{4D1FC61B-491A-4FBB-985F-970CCA845B9C}" destId="{2307F18B-D57C-4377-89D9-EE6B9212D84A}" srcOrd="1" destOrd="0" presId="urn:microsoft.com/office/officeart/2005/8/layout/list1"/>
    <dgm:cxn modelId="{08486679-E1B4-4F0E-ACD1-D480FAA6DD58}" type="presParOf" srcId="{4D1FC61B-491A-4FBB-985F-970CCA845B9C}" destId="{EC0D0B66-10BF-4715-9841-D6BB96E1FCC9}" srcOrd="2" destOrd="0" presId="urn:microsoft.com/office/officeart/2005/8/layout/list1"/>
    <dgm:cxn modelId="{6D13F8C6-C109-46BA-A10E-92A8DD89F54F}" type="presParOf" srcId="{4D1FC61B-491A-4FBB-985F-970CCA845B9C}" destId="{DE01593F-367E-48BD-AC00-C60E5AA235DC}" srcOrd="3" destOrd="0" presId="urn:microsoft.com/office/officeart/2005/8/layout/list1"/>
    <dgm:cxn modelId="{62EEE08D-C91D-4B3B-9022-3E4D751447A3}" type="presParOf" srcId="{4D1FC61B-491A-4FBB-985F-970CCA845B9C}" destId="{FE398E25-6783-47B3-AA8B-015BA22B874D}" srcOrd="4" destOrd="0" presId="urn:microsoft.com/office/officeart/2005/8/layout/list1"/>
    <dgm:cxn modelId="{DEC0E50D-0733-4F6F-9CAE-C59006059996}" type="presParOf" srcId="{FE398E25-6783-47B3-AA8B-015BA22B874D}" destId="{FF13D131-7CBD-4F24-985E-B01815DE2170}" srcOrd="0" destOrd="0" presId="urn:microsoft.com/office/officeart/2005/8/layout/list1"/>
    <dgm:cxn modelId="{91C294EC-79DA-46C4-9503-0DCBAA4EAD1D}" type="presParOf" srcId="{FE398E25-6783-47B3-AA8B-015BA22B874D}" destId="{3BFAF72C-AB01-4EBD-8725-CF7971DCF923}" srcOrd="1" destOrd="0" presId="urn:microsoft.com/office/officeart/2005/8/layout/list1"/>
    <dgm:cxn modelId="{09C78C74-1DA0-4560-ADFF-900E5C946BA7}" type="presParOf" srcId="{4D1FC61B-491A-4FBB-985F-970CCA845B9C}" destId="{582661D4-AAAC-4737-919A-8BCB92934ABE}" srcOrd="5" destOrd="0" presId="urn:microsoft.com/office/officeart/2005/8/layout/list1"/>
    <dgm:cxn modelId="{69E5D588-1C22-4336-B596-4B822A228BB1}" type="presParOf" srcId="{4D1FC61B-491A-4FBB-985F-970CCA845B9C}" destId="{C88DEEFD-3DD1-41E5-9197-8A724805694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FD51A6-D03D-4484-BCCA-67C9D64D6B73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D4725D8-C67D-48E5-B896-FEEB7F30D778}">
      <dgm:prSet/>
      <dgm:spPr/>
      <dgm:t>
        <a:bodyPr/>
        <a:lstStyle/>
        <a:p>
          <a:r>
            <a:rPr lang="en-US"/>
            <a:t>REVISION</a:t>
          </a:r>
        </a:p>
      </dgm:t>
    </dgm:pt>
    <dgm:pt modelId="{A68AB1A6-9B98-42DE-B9DF-3B65F56DA37F}" type="parTrans" cxnId="{873ED104-A465-4182-A0E7-700C2476B8E0}">
      <dgm:prSet/>
      <dgm:spPr/>
      <dgm:t>
        <a:bodyPr/>
        <a:lstStyle/>
        <a:p>
          <a:endParaRPr lang="en-US"/>
        </a:p>
      </dgm:t>
    </dgm:pt>
    <dgm:pt modelId="{2FFAA2CC-5606-4BBF-B62A-448ADB722EB4}" type="sibTrans" cxnId="{873ED104-A465-4182-A0E7-700C2476B8E0}">
      <dgm:prSet/>
      <dgm:spPr/>
      <dgm:t>
        <a:bodyPr/>
        <a:lstStyle/>
        <a:p>
          <a:endParaRPr lang="en-US"/>
        </a:p>
      </dgm:t>
    </dgm:pt>
    <dgm:pt modelId="{B4F9BB76-6CB1-45D3-9D1A-BB968D6D7E73}">
      <dgm:prSet/>
      <dgm:spPr>
        <a:solidFill>
          <a:schemeClr val="accent5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/>
            <a:t>Focus on prompt</a:t>
          </a:r>
        </a:p>
      </dgm:t>
    </dgm:pt>
    <dgm:pt modelId="{29BA17C9-0BDE-46F9-A0D2-FD5754AC7ECC}" type="parTrans" cxnId="{3F491896-BB30-4C46-9613-3A5DED275F26}">
      <dgm:prSet/>
      <dgm:spPr/>
      <dgm:t>
        <a:bodyPr/>
        <a:lstStyle/>
        <a:p>
          <a:endParaRPr lang="en-US"/>
        </a:p>
      </dgm:t>
    </dgm:pt>
    <dgm:pt modelId="{2A23066E-FF32-4636-A669-5163E6BBBF2A}" type="sibTrans" cxnId="{3F491896-BB30-4C46-9613-3A5DED275F26}">
      <dgm:prSet/>
      <dgm:spPr/>
      <dgm:t>
        <a:bodyPr/>
        <a:lstStyle/>
        <a:p>
          <a:endParaRPr lang="en-US"/>
        </a:p>
      </dgm:t>
    </dgm:pt>
    <dgm:pt modelId="{9F9247E1-1F51-49F8-BB40-881A98793D01}">
      <dgm:prSet/>
      <dgm:spPr>
        <a:solidFill>
          <a:schemeClr val="accent5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/>
            <a:t>Development of claims</a:t>
          </a:r>
        </a:p>
      </dgm:t>
    </dgm:pt>
    <dgm:pt modelId="{674C68C1-4951-4030-A18D-977000368035}" type="parTrans" cxnId="{D555CF68-CDDD-49DC-8AB6-45EA6E29D699}">
      <dgm:prSet/>
      <dgm:spPr/>
      <dgm:t>
        <a:bodyPr/>
        <a:lstStyle/>
        <a:p>
          <a:endParaRPr lang="en-US"/>
        </a:p>
      </dgm:t>
    </dgm:pt>
    <dgm:pt modelId="{1627EAD2-9435-4051-9F12-AC599338B14B}" type="sibTrans" cxnId="{D555CF68-CDDD-49DC-8AB6-45EA6E29D699}">
      <dgm:prSet/>
      <dgm:spPr/>
      <dgm:t>
        <a:bodyPr/>
        <a:lstStyle/>
        <a:p>
          <a:endParaRPr lang="en-US"/>
        </a:p>
      </dgm:t>
    </dgm:pt>
    <dgm:pt modelId="{2B76F9F7-A7A7-4A8E-9389-2FD071A5C3A1}">
      <dgm:prSet/>
      <dgm:spPr>
        <a:solidFill>
          <a:schemeClr val="accent5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/>
            <a:t>(Re)Organization</a:t>
          </a:r>
        </a:p>
      </dgm:t>
    </dgm:pt>
    <dgm:pt modelId="{1B1BCD99-91A4-4D31-B5EE-96A84CB165D2}" type="parTrans" cxnId="{B6599CEB-C7D5-4026-82E2-CB5E322E56E4}">
      <dgm:prSet/>
      <dgm:spPr/>
      <dgm:t>
        <a:bodyPr/>
        <a:lstStyle/>
        <a:p>
          <a:endParaRPr lang="en-US"/>
        </a:p>
      </dgm:t>
    </dgm:pt>
    <dgm:pt modelId="{8FD5C22F-60AA-4BCD-8E21-33F18FC287A6}" type="sibTrans" cxnId="{B6599CEB-C7D5-4026-82E2-CB5E322E56E4}">
      <dgm:prSet/>
      <dgm:spPr/>
      <dgm:t>
        <a:bodyPr/>
        <a:lstStyle/>
        <a:p>
          <a:endParaRPr lang="en-US"/>
        </a:p>
      </dgm:t>
    </dgm:pt>
    <dgm:pt modelId="{CE271429-E09B-4B59-9322-06BDA889F69A}">
      <dgm:prSet/>
      <dgm:spPr>
        <a:solidFill>
          <a:schemeClr val="accent5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/>
            <a:t>Style and Tone</a:t>
          </a:r>
        </a:p>
      </dgm:t>
    </dgm:pt>
    <dgm:pt modelId="{3F70BFB2-1FAC-4D47-A060-0BA37DF86767}" type="parTrans" cxnId="{DBDEFE38-F9EF-4407-8813-456FAC9C70EF}">
      <dgm:prSet/>
      <dgm:spPr/>
      <dgm:t>
        <a:bodyPr/>
        <a:lstStyle/>
        <a:p>
          <a:endParaRPr lang="en-US"/>
        </a:p>
      </dgm:t>
    </dgm:pt>
    <dgm:pt modelId="{C6DCBFDD-3AB1-4FC8-92F3-099A1BD0E62B}" type="sibTrans" cxnId="{DBDEFE38-F9EF-4407-8813-456FAC9C70EF}">
      <dgm:prSet/>
      <dgm:spPr/>
      <dgm:t>
        <a:bodyPr/>
        <a:lstStyle/>
        <a:p>
          <a:endParaRPr lang="en-US"/>
        </a:p>
      </dgm:t>
    </dgm:pt>
    <dgm:pt modelId="{476E7344-F3DE-40EB-BBC7-714F58E0391A}">
      <dgm:prSet/>
      <dgm:spPr/>
      <dgm:t>
        <a:bodyPr/>
        <a:lstStyle/>
        <a:p>
          <a:r>
            <a:rPr lang="en-US"/>
            <a:t>EDITING</a:t>
          </a:r>
        </a:p>
      </dgm:t>
    </dgm:pt>
    <dgm:pt modelId="{302B55A8-FE6B-49ED-94D8-E23BA81474AF}" type="parTrans" cxnId="{AD299AE5-B728-45BA-9DCF-15B37349A37A}">
      <dgm:prSet/>
      <dgm:spPr/>
      <dgm:t>
        <a:bodyPr/>
        <a:lstStyle/>
        <a:p>
          <a:endParaRPr lang="en-US"/>
        </a:p>
      </dgm:t>
    </dgm:pt>
    <dgm:pt modelId="{D1676800-94F1-423F-B5EB-E13A4FAB962A}" type="sibTrans" cxnId="{AD299AE5-B728-45BA-9DCF-15B37349A37A}">
      <dgm:prSet/>
      <dgm:spPr/>
      <dgm:t>
        <a:bodyPr/>
        <a:lstStyle/>
        <a:p>
          <a:endParaRPr lang="en-US"/>
        </a:p>
      </dgm:t>
    </dgm:pt>
    <dgm:pt modelId="{322E3EBC-2DAF-4117-86BC-9E7F6124AE98}">
      <dgm:prSet/>
      <dgm:spPr/>
      <dgm:t>
        <a:bodyPr/>
        <a:lstStyle/>
        <a:p>
          <a:r>
            <a:rPr lang="en-US" dirty="0"/>
            <a:t>Punctuation</a:t>
          </a:r>
        </a:p>
      </dgm:t>
    </dgm:pt>
    <dgm:pt modelId="{872526F3-E1F6-430A-A0E2-00611A719E3B}" type="parTrans" cxnId="{8BC0BB6D-1ABE-4757-9292-FE616E389136}">
      <dgm:prSet/>
      <dgm:spPr/>
      <dgm:t>
        <a:bodyPr/>
        <a:lstStyle/>
        <a:p>
          <a:endParaRPr lang="en-US"/>
        </a:p>
      </dgm:t>
    </dgm:pt>
    <dgm:pt modelId="{F0F5C437-1E38-4353-8D9D-E767C3BE97D0}" type="sibTrans" cxnId="{8BC0BB6D-1ABE-4757-9292-FE616E389136}">
      <dgm:prSet/>
      <dgm:spPr/>
      <dgm:t>
        <a:bodyPr/>
        <a:lstStyle/>
        <a:p>
          <a:endParaRPr lang="en-US"/>
        </a:p>
      </dgm:t>
    </dgm:pt>
    <dgm:pt modelId="{F4E5494A-38AE-4E19-898E-9FA42D35FFDC}">
      <dgm:prSet/>
      <dgm:spPr/>
      <dgm:t>
        <a:bodyPr/>
        <a:lstStyle/>
        <a:p>
          <a:r>
            <a:rPr lang="en-US" dirty="0"/>
            <a:t>Word choice</a:t>
          </a:r>
        </a:p>
      </dgm:t>
    </dgm:pt>
    <dgm:pt modelId="{5EAD8020-1E73-4744-B80C-1E79F70A060F}" type="parTrans" cxnId="{7DEB8115-EC7C-45BD-AF49-ED4120AFF131}">
      <dgm:prSet/>
      <dgm:spPr/>
      <dgm:t>
        <a:bodyPr/>
        <a:lstStyle/>
        <a:p>
          <a:endParaRPr lang="en-US"/>
        </a:p>
      </dgm:t>
    </dgm:pt>
    <dgm:pt modelId="{4A52F6DD-F89A-45AF-A8C0-05D8FA355764}" type="sibTrans" cxnId="{7DEB8115-EC7C-45BD-AF49-ED4120AFF131}">
      <dgm:prSet/>
      <dgm:spPr/>
      <dgm:t>
        <a:bodyPr/>
        <a:lstStyle/>
        <a:p>
          <a:endParaRPr lang="en-US"/>
        </a:p>
      </dgm:t>
    </dgm:pt>
    <dgm:pt modelId="{49F17AC3-7AD4-469C-B46E-21AC22F39FE9}">
      <dgm:prSet/>
      <dgm:spPr/>
      <dgm:t>
        <a:bodyPr/>
        <a:lstStyle/>
        <a:p>
          <a:r>
            <a:rPr lang="en-US"/>
            <a:t>Accurate verbs</a:t>
          </a:r>
        </a:p>
      </dgm:t>
    </dgm:pt>
    <dgm:pt modelId="{BA9512A8-AD79-467E-9E4F-1A8D88177A40}" type="parTrans" cxnId="{A6663EA8-C98F-46A4-9EF5-F48A6C6FB968}">
      <dgm:prSet/>
      <dgm:spPr/>
      <dgm:t>
        <a:bodyPr/>
        <a:lstStyle/>
        <a:p>
          <a:endParaRPr lang="en-US"/>
        </a:p>
      </dgm:t>
    </dgm:pt>
    <dgm:pt modelId="{4C55C74D-8E86-4618-B32D-682F0E76F9D6}" type="sibTrans" cxnId="{A6663EA8-C98F-46A4-9EF5-F48A6C6FB968}">
      <dgm:prSet/>
      <dgm:spPr/>
      <dgm:t>
        <a:bodyPr/>
        <a:lstStyle/>
        <a:p>
          <a:endParaRPr lang="en-US"/>
        </a:p>
      </dgm:t>
    </dgm:pt>
    <dgm:pt modelId="{3F7D1DC4-6428-4E04-9991-D18EF2B8D95B}">
      <dgm:prSet/>
      <dgm:spPr/>
      <dgm:t>
        <a:bodyPr/>
        <a:lstStyle/>
        <a:p>
          <a:r>
            <a:rPr lang="en-US"/>
            <a:t>Subject-verb agreement</a:t>
          </a:r>
        </a:p>
      </dgm:t>
    </dgm:pt>
    <dgm:pt modelId="{870F7FF5-002A-4B4F-9715-7DE2AD7B9E3B}" type="parTrans" cxnId="{62DBA528-0183-4F3F-AE54-7F954BF48E33}">
      <dgm:prSet/>
      <dgm:spPr/>
      <dgm:t>
        <a:bodyPr/>
        <a:lstStyle/>
        <a:p>
          <a:endParaRPr lang="en-US"/>
        </a:p>
      </dgm:t>
    </dgm:pt>
    <dgm:pt modelId="{10B4E033-D327-479B-817E-3EEBFFFA5A75}" type="sibTrans" cxnId="{62DBA528-0183-4F3F-AE54-7F954BF48E33}">
      <dgm:prSet/>
      <dgm:spPr/>
      <dgm:t>
        <a:bodyPr/>
        <a:lstStyle/>
        <a:p>
          <a:endParaRPr lang="en-US"/>
        </a:p>
      </dgm:t>
    </dgm:pt>
    <dgm:pt modelId="{E7C43E81-4F86-471E-A66C-693E39986B0E}">
      <dgm:prSet/>
      <dgm:spPr/>
      <dgm:t>
        <a:bodyPr/>
        <a:lstStyle/>
        <a:p>
          <a:r>
            <a:rPr lang="en-US"/>
            <a:t>Verb tense consistency</a:t>
          </a:r>
        </a:p>
      </dgm:t>
    </dgm:pt>
    <dgm:pt modelId="{BFA77FF1-88EB-4565-BD64-72F64E6DE7E0}" type="parTrans" cxnId="{AB1AE1CF-04E7-451A-B7A5-5FC4941208CC}">
      <dgm:prSet/>
      <dgm:spPr/>
      <dgm:t>
        <a:bodyPr/>
        <a:lstStyle/>
        <a:p>
          <a:endParaRPr lang="en-US"/>
        </a:p>
      </dgm:t>
    </dgm:pt>
    <dgm:pt modelId="{A4AA42A0-64F5-43AE-B8D7-B5B756B467F3}" type="sibTrans" cxnId="{AB1AE1CF-04E7-451A-B7A5-5FC4941208CC}">
      <dgm:prSet/>
      <dgm:spPr/>
      <dgm:t>
        <a:bodyPr/>
        <a:lstStyle/>
        <a:p>
          <a:endParaRPr lang="en-US"/>
        </a:p>
      </dgm:t>
    </dgm:pt>
    <dgm:pt modelId="{1963848A-D0E3-44C4-9393-508B96DA8306}">
      <dgm:prSet/>
      <dgm:spPr>
        <a:solidFill>
          <a:schemeClr val="accent5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/>
            <a:t>Logical Reasoning</a:t>
          </a:r>
        </a:p>
      </dgm:t>
    </dgm:pt>
    <dgm:pt modelId="{F5ECA322-465B-4A6C-8F87-748FAE46F31E}" type="parTrans" cxnId="{ABA25CB9-91D9-46F4-A6CB-E13F6F4DAE9E}">
      <dgm:prSet/>
      <dgm:spPr/>
      <dgm:t>
        <a:bodyPr/>
        <a:lstStyle/>
        <a:p>
          <a:endParaRPr lang="en-US"/>
        </a:p>
      </dgm:t>
    </dgm:pt>
    <dgm:pt modelId="{5F8D39CA-8C40-4FF0-A2B3-A6529B3419CD}" type="sibTrans" cxnId="{ABA25CB9-91D9-46F4-A6CB-E13F6F4DAE9E}">
      <dgm:prSet/>
      <dgm:spPr/>
      <dgm:t>
        <a:bodyPr/>
        <a:lstStyle/>
        <a:p>
          <a:endParaRPr lang="en-US"/>
        </a:p>
      </dgm:t>
    </dgm:pt>
    <dgm:pt modelId="{C738D2BE-D722-400B-B9A5-0321167B3432}">
      <dgm:prSet/>
      <dgm:spPr/>
      <dgm:t>
        <a:bodyPr/>
        <a:lstStyle/>
        <a:p>
          <a:r>
            <a:rPr lang="en-US" dirty="0"/>
            <a:t>Proofreading</a:t>
          </a:r>
        </a:p>
      </dgm:t>
    </dgm:pt>
    <dgm:pt modelId="{79133ECE-60BB-4A3A-B019-333CA636C076}" type="parTrans" cxnId="{654FC329-3AC9-4535-8D99-BCCF10A87243}">
      <dgm:prSet/>
      <dgm:spPr/>
      <dgm:t>
        <a:bodyPr/>
        <a:lstStyle/>
        <a:p>
          <a:endParaRPr lang="en-US"/>
        </a:p>
      </dgm:t>
    </dgm:pt>
    <dgm:pt modelId="{DB95469A-5EA4-4A99-A7F5-BAE54B80405F}" type="sibTrans" cxnId="{654FC329-3AC9-4535-8D99-BCCF10A87243}">
      <dgm:prSet/>
      <dgm:spPr/>
      <dgm:t>
        <a:bodyPr/>
        <a:lstStyle/>
        <a:p>
          <a:endParaRPr lang="en-US"/>
        </a:p>
      </dgm:t>
    </dgm:pt>
    <dgm:pt modelId="{BAC9F4F3-537B-41B8-92E2-38FCD2D7479D}">
      <dgm:prSet/>
      <dgm:spPr/>
      <dgm:t>
        <a:bodyPr/>
        <a:lstStyle/>
        <a:p>
          <a:r>
            <a:rPr lang="en-US"/>
            <a:t>Spelling</a:t>
          </a:r>
          <a:endParaRPr lang="en-US" dirty="0"/>
        </a:p>
      </dgm:t>
    </dgm:pt>
    <dgm:pt modelId="{59F3F376-2D76-4C56-80EC-C2CA320F6DCC}" type="parTrans" cxnId="{178758C9-9EEE-4954-A3BA-F7C97E840503}">
      <dgm:prSet/>
      <dgm:spPr/>
      <dgm:t>
        <a:bodyPr/>
        <a:lstStyle/>
        <a:p>
          <a:endParaRPr lang="en-US"/>
        </a:p>
      </dgm:t>
    </dgm:pt>
    <dgm:pt modelId="{C403C4DE-1DC0-47B4-9218-578C7532E83D}" type="sibTrans" cxnId="{178758C9-9EEE-4954-A3BA-F7C97E840503}">
      <dgm:prSet/>
      <dgm:spPr/>
      <dgm:t>
        <a:bodyPr/>
        <a:lstStyle/>
        <a:p>
          <a:endParaRPr lang="en-US"/>
        </a:p>
      </dgm:t>
    </dgm:pt>
    <dgm:pt modelId="{0D073F18-6399-4AAA-A692-8AF20B574B07}">
      <dgm:prSet/>
      <dgm:spPr/>
      <dgm:t>
        <a:bodyPr/>
        <a:lstStyle/>
        <a:p>
          <a:r>
            <a:rPr lang="en-US" dirty="0"/>
            <a:t>Capitalization</a:t>
          </a:r>
        </a:p>
      </dgm:t>
    </dgm:pt>
    <dgm:pt modelId="{3721477A-E991-43D4-AAF5-F94A5EB7FE6F}" type="parTrans" cxnId="{0889D9BB-B588-4399-968A-DAF3324EA58E}">
      <dgm:prSet/>
      <dgm:spPr/>
      <dgm:t>
        <a:bodyPr/>
        <a:lstStyle/>
        <a:p>
          <a:endParaRPr lang="en-US"/>
        </a:p>
      </dgm:t>
    </dgm:pt>
    <dgm:pt modelId="{95D16CB8-F877-44C4-B4A4-D8557548509A}" type="sibTrans" cxnId="{0889D9BB-B588-4399-968A-DAF3324EA58E}">
      <dgm:prSet/>
      <dgm:spPr/>
      <dgm:t>
        <a:bodyPr/>
        <a:lstStyle/>
        <a:p>
          <a:endParaRPr lang="en-US"/>
        </a:p>
      </dgm:t>
    </dgm:pt>
    <dgm:pt modelId="{4A76B65F-5DAB-4E99-A4D5-AFE885A96B17}">
      <dgm:prSet/>
      <dgm:spPr/>
      <dgm:t>
        <a:bodyPr/>
        <a:lstStyle/>
        <a:p>
          <a:r>
            <a:rPr lang="en-US"/>
            <a:t>Complete Sentences</a:t>
          </a:r>
          <a:endParaRPr lang="en-US" dirty="0"/>
        </a:p>
      </dgm:t>
    </dgm:pt>
    <dgm:pt modelId="{3443FA3E-839D-46A9-9DCD-01D385307AEB}" type="parTrans" cxnId="{484E4FB6-CC8A-43C7-BD4D-980A255A88D3}">
      <dgm:prSet/>
      <dgm:spPr/>
      <dgm:t>
        <a:bodyPr/>
        <a:lstStyle/>
        <a:p>
          <a:endParaRPr lang="en-US"/>
        </a:p>
      </dgm:t>
    </dgm:pt>
    <dgm:pt modelId="{2145DBF3-E779-4E16-BED0-DA876FFE26AD}" type="sibTrans" cxnId="{484E4FB6-CC8A-43C7-BD4D-980A255A88D3}">
      <dgm:prSet/>
      <dgm:spPr/>
      <dgm:t>
        <a:bodyPr/>
        <a:lstStyle/>
        <a:p>
          <a:endParaRPr lang="en-US"/>
        </a:p>
      </dgm:t>
    </dgm:pt>
    <dgm:pt modelId="{D9C8E9D7-398E-4DBB-B293-60A09CA42ABE}">
      <dgm:prSet/>
      <dgm:spPr/>
      <dgm:t>
        <a:bodyPr/>
        <a:lstStyle/>
        <a:p>
          <a:r>
            <a:rPr lang="en-US"/>
            <a:t>Fragments</a:t>
          </a:r>
        </a:p>
      </dgm:t>
    </dgm:pt>
    <dgm:pt modelId="{13AA3FBB-1C0E-4F69-BDC7-6ECE5F26741C}" type="parTrans" cxnId="{D61188A0-C72E-42E1-A96D-7183D4E55D9A}">
      <dgm:prSet/>
      <dgm:spPr/>
      <dgm:t>
        <a:bodyPr/>
        <a:lstStyle/>
        <a:p>
          <a:endParaRPr lang="en-US"/>
        </a:p>
      </dgm:t>
    </dgm:pt>
    <dgm:pt modelId="{D846C37F-4EE3-4838-880A-E6D5C9AEB4C4}" type="sibTrans" cxnId="{D61188A0-C72E-42E1-A96D-7183D4E55D9A}">
      <dgm:prSet/>
      <dgm:spPr/>
      <dgm:t>
        <a:bodyPr/>
        <a:lstStyle/>
        <a:p>
          <a:endParaRPr lang="en-US"/>
        </a:p>
      </dgm:t>
    </dgm:pt>
    <dgm:pt modelId="{E5B1238B-58A7-41CE-BCAB-096C1E5B3341}">
      <dgm:prSet/>
      <dgm:spPr/>
      <dgm:t>
        <a:bodyPr/>
        <a:lstStyle/>
        <a:p>
          <a:r>
            <a:rPr lang="en-US" dirty="0"/>
            <a:t>Run </a:t>
          </a:r>
          <a:r>
            <a:rPr lang="en-US" dirty="0" err="1"/>
            <a:t>Ons</a:t>
          </a:r>
          <a:endParaRPr lang="en-US" dirty="0"/>
        </a:p>
      </dgm:t>
    </dgm:pt>
    <dgm:pt modelId="{9332996A-9FB9-41DA-A111-FF27441A5DDD}" type="parTrans" cxnId="{F40C736B-A52E-4B34-A5C8-E8E508B9CBBA}">
      <dgm:prSet/>
      <dgm:spPr/>
      <dgm:t>
        <a:bodyPr/>
        <a:lstStyle/>
        <a:p>
          <a:endParaRPr lang="en-US"/>
        </a:p>
      </dgm:t>
    </dgm:pt>
    <dgm:pt modelId="{4AE73AD9-E4AE-4778-B1D4-2DDEBCD98358}" type="sibTrans" cxnId="{F40C736B-A52E-4B34-A5C8-E8E508B9CBBA}">
      <dgm:prSet/>
      <dgm:spPr/>
      <dgm:t>
        <a:bodyPr/>
        <a:lstStyle/>
        <a:p>
          <a:endParaRPr lang="en-US"/>
        </a:p>
      </dgm:t>
    </dgm:pt>
    <dgm:pt modelId="{DF4FCD38-B968-458A-B621-4AEC25418460}">
      <dgm:prSet/>
      <dgm:spPr/>
      <dgm:t>
        <a:bodyPr/>
        <a:lstStyle/>
        <a:p>
          <a:r>
            <a:rPr lang="en-US" dirty="0"/>
            <a:t>Comma Splices</a:t>
          </a:r>
        </a:p>
      </dgm:t>
    </dgm:pt>
    <dgm:pt modelId="{F9DFF1F2-00EF-43B0-A7C4-EA7504C0B807}" type="parTrans" cxnId="{58B66368-FC50-4AE7-9992-82C31AF4919D}">
      <dgm:prSet/>
      <dgm:spPr/>
      <dgm:t>
        <a:bodyPr/>
        <a:lstStyle/>
        <a:p>
          <a:endParaRPr lang="en-US"/>
        </a:p>
      </dgm:t>
    </dgm:pt>
    <dgm:pt modelId="{BED2FAB7-1151-4C06-A8B7-5B054B0943DD}" type="sibTrans" cxnId="{58B66368-FC50-4AE7-9992-82C31AF4919D}">
      <dgm:prSet/>
      <dgm:spPr/>
      <dgm:t>
        <a:bodyPr/>
        <a:lstStyle/>
        <a:p>
          <a:endParaRPr lang="en-US"/>
        </a:p>
      </dgm:t>
    </dgm:pt>
    <dgm:pt modelId="{EC4AC044-E7B2-426B-99A9-8D86216A5968}">
      <dgm:prSet/>
      <dgm:spPr/>
      <dgm:t>
        <a:bodyPr/>
        <a:lstStyle/>
        <a:p>
          <a:r>
            <a:rPr lang="en-US" dirty="0"/>
            <a:t>Clarity of ideas</a:t>
          </a:r>
        </a:p>
      </dgm:t>
    </dgm:pt>
    <dgm:pt modelId="{A883B3B2-4580-47ED-B615-B8F6B53169A0}" type="parTrans" cxnId="{40E07390-5FBF-42A1-82C9-485430FAA770}">
      <dgm:prSet/>
      <dgm:spPr/>
      <dgm:t>
        <a:bodyPr/>
        <a:lstStyle/>
        <a:p>
          <a:endParaRPr lang="en-US"/>
        </a:p>
      </dgm:t>
    </dgm:pt>
    <dgm:pt modelId="{D9EB0EB9-2D53-41EB-8F09-9443D9AFA984}" type="sibTrans" cxnId="{40E07390-5FBF-42A1-82C9-485430FAA770}">
      <dgm:prSet/>
      <dgm:spPr/>
      <dgm:t>
        <a:bodyPr/>
        <a:lstStyle/>
        <a:p>
          <a:endParaRPr lang="en-US"/>
        </a:p>
      </dgm:t>
    </dgm:pt>
    <dgm:pt modelId="{6553F1B7-5C87-4A3C-BEB0-CD816BB427E5}" type="pres">
      <dgm:prSet presAssocID="{F2FD51A6-D03D-4484-BCCA-67C9D64D6B73}" presName="Name0" presStyleCnt="0">
        <dgm:presLayoutVars>
          <dgm:dir/>
          <dgm:animLvl val="lvl"/>
          <dgm:resizeHandles val="exact"/>
        </dgm:presLayoutVars>
      </dgm:prSet>
      <dgm:spPr/>
    </dgm:pt>
    <dgm:pt modelId="{ED0C8906-343E-4E93-94CA-50ED76E278FD}" type="pres">
      <dgm:prSet presAssocID="{9D4725D8-C67D-48E5-B896-FEEB7F30D778}" presName="composite" presStyleCnt="0"/>
      <dgm:spPr/>
    </dgm:pt>
    <dgm:pt modelId="{7A2C71EB-283C-4D4B-A250-BEDEF3448059}" type="pres">
      <dgm:prSet presAssocID="{9D4725D8-C67D-48E5-B896-FEEB7F30D778}" presName="parTx" presStyleLbl="alignNode1" presStyleIdx="0" presStyleCnt="3">
        <dgm:presLayoutVars>
          <dgm:chMax val="0"/>
          <dgm:chPref val="0"/>
        </dgm:presLayoutVars>
      </dgm:prSet>
      <dgm:spPr/>
    </dgm:pt>
    <dgm:pt modelId="{FA410D31-D134-40BB-982F-0532D7CAB7C7}" type="pres">
      <dgm:prSet presAssocID="{9D4725D8-C67D-48E5-B896-FEEB7F30D778}" presName="desTx" presStyleLbl="alignAccFollowNode1" presStyleIdx="0" presStyleCnt="3">
        <dgm:presLayoutVars/>
      </dgm:prSet>
      <dgm:spPr/>
    </dgm:pt>
    <dgm:pt modelId="{CD353176-EBC0-48DC-8B99-C18FA7B00943}" type="pres">
      <dgm:prSet presAssocID="{2FFAA2CC-5606-4BBF-B62A-448ADB722EB4}" presName="space" presStyleCnt="0"/>
      <dgm:spPr/>
    </dgm:pt>
    <dgm:pt modelId="{CE461A36-01DD-4545-8D50-F7EEE6CA5076}" type="pres">
      <dgm:prSet presAssocID="{476E7344-F3DE-40EB-BBC7-714F58E0391A}" presName="composite" presStyleCnt="0"/>
      <dgm:spPr/>
    </dgm:pt>
    <dgm:pt modelId="{9C6862BF-DA1B-49F5-9ABD-6C54D93894E5}" type="pres">
      <dgm:prSet presAssocID="{476E7344-F3DE-40EB-BBC7-714F58E0391A}" presName="parTx" presStyleLbl="alignNode1" presStyleIdx="1" presStyleCnt="3">
        <dgm:presLayoutVars>
          <dgm:chMax val="0"/>
          <dgm:chPref val="0"/>
        </dgm:presLayoutVars>
      </dgm:prSet>
      <dgm:spPr/>
    </dgm:pt>
    <dgm:pt modelId="{65F1C3ED-5FB2-4A92-A991-D9D008702D7D}" type="pres">
      <dgm:prSet presAssocID="{476E7344-F3DE-40EB-BBC7-714F58E0391A}" presName="desTx" presStyleLbl="alignAccFollowNode1" presStyleIdx="1" presStyleCnt="3">
        <dgm:presLayoutVars/>
      </dgm:prSet>
      <dgm:spPr/>
    </dgm:pt>
    <dgm:pt modelId="{F2E31064-5FFD-4972-B235-4D04ACD3B838}" type="pres">
      <dgm:prSet presAssocID="{D1676800-94F1-423F-B5EB-E13A4FAB962A}" presName="space" presStyleCnt="0"/>
      <dgm:spPr/>
    </dgm:pt>
    <dgm:pt modelId="{52F0F96E-AB63-4456-9DE8-D64C35593CF9}" type="pres">
      <dgm:prSet presAssocID="{C738D2BE-D722-400B-B9A5-0321167B3432}" presName="composite" presStyleCnt="0"/>
      <dgm:spPr/>
    </dgm:pt>
    <dgm:pt modelId="{30F4F0BF-2C74-4B8E-A211-FE6A560F254C}" type="pres">
      <dgm:prSet presAssocID="{C738D2BE-D722-400B-B9A5-0321167B3432}" presName="parTx" presStyleLbl="alignNode1" presStyleIdx="2" presStyleCnt="3">
        <dgm:presLayoutVars>
          <dgm:chMax val="0"/>
          <dgm:chPref val="0"/>
        </dgm:presLayoutVars>
      </dgm:prSet>
      <dgm:spPr/>
    </dgm:pt>
    <dgm:pt modelId="{59A084E5-83F8-4335-8553-D420E40A7F48}" type="pres">
      <dgm:prSet presAssocID="{C738D2BE-D722-400B-B9A5-0321167B3432}" presName="desTx" presStyleLbl="alignAccFollowNode1" presStyleIdx="2" presStyleCnt="3">
        <dgm:presLayoutVars/>
      </dgm:prSet>
      <dgm:spPr/>
    </dgm:pt>
  </dgm:ptLst>
  <dgm:cxnLst>
    <dgm:cxn modelId="{65343B04-6690-47EE-9C65-6260122195D8}" type="presOf" srcId="{49F17AC3-7AD4-469C-B46E-21AC22F39FE9}" destId="{65F1C3ED-5FB2-4A92-A991-D9D008702D7D}" srcOrd="0" destOrd="3" presId="urn:microsoft.com/office/officeart/2016/7/layout/HorizontalActionList"/>
    <dgm:cxn modelId="{873ED104-A465-4182-A0E7-700C2476B8E0}" srcId="{F2FD51A6-D03D-4484-BCCA-67C9D64D6B73}" destId="{9D4725D8-C67D-48E5-B896-FEEB7F30D778}" srcOrd="0" destOrd="0" parTransId="{A68AB1A6-9B98-42DE-B9DF-3B65F56DA37F}" sibTransId="{2FFAA2CC-5606-4BBF-B62A-448ADB722EB4}"/>
    <dgm:cxn modelId="{7DEB8115-EC7C-45BD-AF49-ED4120AFF131}" srcId="{476E7344-F3DE-40EB-BBC7-714F58E0391A}" destId="{F4E5494A-38AE-4E19-898E-9FA42D35FFDC}" srcOrd="2" destOrd="0" parTransId="{5EAD8020-1E73-4744-B80C-1E79F70A060F}" sibTransId="{4A52F6DD-F89A-45AF-A8C0-05D8FA355764}"/>
    <dgm:cxn modelId="{62DBA528-0183-4F3F-AE54-7F954BF48E33}" srcId="{F4E5494A-38AE-4E19-898E-9FA42D35FFDC}" destId="{3F7D1DC4-6428-4E04-9991-D18EF2B8D95B}" srcOrd="1" destOrd="0" parTransId="{870F7FF5-002A-4B4F-9715-7DE2AD7B9E3B}" sibTransId="{10B4E033-D327-479B-817E-3EEBFFFA5A75}"/>
    <dgm:cxn modelId="{654FC329-3AC9-4535-8D99-BCCF10A87243}" srcId="{F2FD51A6-D03D-4484-BCCA-67C9D64D6B73}" destId="{C738D2BE-D722-400B-B9A5-0321167B3432}" srcOrd="2" destOrd="0" parTransId="{79133ECE-60BB-4A3A-B019-333CA636C076}" sibTransId="{DB95469A-5EA4-4A99-A7F5-BAE54B80405F}"/>
    <dgm:cxn modelId="{CED8912D-CF67-4307-B70F-2020151C3ED2}" type="presOf" srcId="{CE271429-E09B-4B59-9322-06BDA889F69A}" destId="{FA410D31-D134-40BB-982F-0532D7CAB7C7}" srcOrd="0" destOrd="4" presId="urn:microsoft.com/office/officeart/2016/7/layout/HorizontalActionList"/>
    <dgm:cxn modelId="{77652F33-AEA6-495E-87D7-36E47848B59E}" type="presOf" srcId="{9D4725D8-C67D-48E5-B896-FEEB7F30D778}" destId="{7A2C71EB-283C-4D4B-A250-BEDEF3448059}" srcOrd="0" destOrd="0" presId="urn:microsoft.com/office/officeart/2016/7/layout/HorizontalActionList"/>
    <dgm:cxn modelId="{DBDEFE38-F9EF-4407-8813-456FAC9C70EF}" srcId="{9D4725D8-C67D-48E5-B896-FEEB7F30D778}" destId="{CE271429-E09B-4B59-9322-06BDA889F69A}" srcOrd="4" destOrd="0" parTransId="{3F70BFB2-1FAC-4D47-A060-0BA37DF86767}" sibTransId="{C6DCBFDD-3AB1-4FC8-92F3-099A1BD0E62B}"/>
    <dgm:cxn modelId="{508A1566-0C4D-47F5-8905-CE6EDA71CA31}" type="presOf" srcId="{E7C43E81-4F86-471E-A66C-693E39986B0E}" destId="{65F1C3ED-5FB2-4A92-A991-D9D008702D7D}" srcOrd="0" destOrd="5" presId="urn:microsoft.com/office/officeart/2016/7/layout/HorizontalActionList"/>
    <dgm:cxn modelId="{58B66368-FC50-4AE7-9992-82C31AF4919D}" srcId="{4A76B65F-5DAB-4E99-A4D5-AFE885A96B17}" destId="{DF4FCD38-B968-458A-B621-4AEC25418460}" srcOrd="2" destOrd="0" parTransId="{F9DFF1F2-00EF-43B0-A7C4-EA7504C0B807}" sibTransId="{BED2FAB7-1151-4C06-A8B7-5B054B0943DD}"/>
    <dgm:cxn modelId="{D555CF68-CDDD-49DC-8AB6-45EA6E29D699}" srcId="{9D4725D8-C67D-48E5-B896-FEEB7F30D778}" destId="{9F9247E1-1F51-49F8-BB40-881A98793D01}" srcOrd="1" destOrd="0" parTransId="{674C68C1-4951-4030-A18D-977000368035}" sibTransId="{1627EAD2-9435-4051-9F12-AC599338B14B}"/>
    <dgm:cxn modelId="{798DA149-EECC-4CC9-BC17-099F482C582B}" type="presOf" srcId="{3F7D1DC4-6428-4E04-9991-D18EF2B8D95B}" destId="{65F1C3ED-5FB2-4A92-A991-D9D008702D7D}" srcOrd="0" destOrd="4" presId="urn:microsoft.com/office/officeart/2016/7/layout/HorizontalActionList"/>
    <dgm:cxn modelId="{F40C736B-A52E-4B34-A5C8-E8E508B9CBBA}" srcId="{4A76B65F-5DAB-4E99-A4D5-AFE885A96B17}" destId="{E5B1238B-58A7-41CE-BCAB-096C1E5B3341}" srcOrd="1" destOrd="0" parTransId="{9332996A-9FB9-41DA-A111-FF27441A5DDD}" sibTransId="{4AE73AD9-E4AE-4778-B1D4-2DDEBCD98358}"/>
    <dgm:cxn modelId="{8BC0BB6D-1ABE-4757-9292-FE616E389136}" srcId="{476E7344-F3DE-40EB-BBC7-714F58E0391A}" destId="{322E3EBC-2DAF-4117-86BC-9E7F6124AE98}" srcOrd="1" destOrd="0" parTransId="{872526F3-E1F6-430A-A0E2-00611A719E3B}" sibTransId="{F0F5C437-1E38-4353-8D9D-E767C3BE97D0}"/>
    <dgm:cxn modelId="{A3D25951-FAA0-4969-BAD9-CAC2F9772EF5}" type="presOf" srcId="{C738D2BE-D722-400B-B9A5-0321167B3432}" destId="{30F4F0BF-2C74-4B8E-A211-FE6A560F254C}" srcOrd="0" destOrd="0" presId="urn:microsoft.com/office/officeart/2016/7/layout/HorizontalActionList"/>
    <dgm:cxn modelId="{0B29C255-342B-47D7-B728-E6DC9DE29EFA}" type="presOf" srcId="{F4E5494A-38AE-4E19-898E-9FA42D35FFDC}" destId="{65F1C3ED-5FB2-4A92-A991-D9D008702D7D}" srcOrd="0" destOrd="2" presId="urn:microsoft.com/office/officeart/2016/7/layout/HorizontalActionList"/>
    <dgm:cxn modelId="{93F0C45A-953F-499E-B183-1EB9D83ED150}" type="presOf" srcId="{BAC9F4F3-537B-41B8-92E2-38FCD2D7479D}" destId="{59A084E5-83F8-4335-8553-D420E40A7F48}" srcOrd="0" destOrd="0" presId="urn:microsoft.com/office/officeart/2016/7/layout/HorizontalActionList"/>
    <dgm:cxn modelId="{21BA4882-6087-442F-9001-778A7FE1A9D9}" type="presOf" srcId="{EC4AC044-E7B2-426B-99A9-8D86216A5968}" destId="{65F1C3ED-5FB2-4A92-A991-D9D008702D7D}" srcOrd="0" destOrd="0" presId="urn:microsoft.com/office/officeart/2016/7/layout/HorizontalActionList"/>
    <dgm:cxn modelId="{40E07390-5FBF-42A1-82C9-485430FAA770}" srcId="{476E7344-F3DE-40EB-BBC7-714F58E0391A}" destId="{EC4AC044-E7B2-426B-99A9-8D86216A5968}" srcOrd="0" destOrd="0" parTransId="{A883B3B2-4580-47ED-B615-B8F6B53169A0}" sibTransId="{D9EB0EB9-2D53-41EB-8F09-9443D9AFA984}"/>
    <dgm:cxn modelId="{CA0EFC93-D881-4B3C-B9B9-597E822AB3B9}" type="presOf" srcId="{F2FD51A6-D03D-4484-BCCA-67C9D64D6B73}" destId="{6553F1B7-5C87-4A3C-BEB0-CD816BB427E5}" srcOrd="0" destOrd="0" presId="urn:microsoft.com/office/officeart/2016/7/layout/HorizontalActionList"/>
    <dgm:cxn modelId="{3F491896-BB30-4C46-9613-3A5DED275F26}" srcId="{9D4725D8-C67D-48E5-B896-FEEB7F30D778}" destId="{B4F9BB76-6CB1-45D3-9D1A-BB968D6D7E73}" srcOrd="0" destOrd="0" parTransId="{29BA17C9-0BDE-46F9-A0D2-FD5754AC7ECC}" sibTransId="{2A23066E-FF32-4636-A669-5163E6BBBF2A}"/>
    <dgm:cxn modelId="{AD18EA9B-C685-4EF7-9F8C-246519018281}" type="presOf" srcId="{B4F9BB76-6CB1-45D3-9D1A-BB968D6D7E73}" destId="{FA410D31-D134-40BB-982F-0532D7CAB7C7}" srcOrd="0" destOrd="0" presId="urn:microsoft.com/office/officeart/2016/7/layout/HorizontalActionList"/>
    <dgm:cxn modelId="{D61188A0-C72E-42E1-A96D-7183D4E55D9A}" srcId="{4A76B65F-5DAB-4E99-A4D5-AFE885A96B17}" destId="{D9C8E9D7-398E-4DBB-B293-60A09CA42ABE}" srcOrd="0" destOrd="0" parTransId="{13AA3FBB-1C0E-4F69-BDC7-6ECE5F26741C}" sibTransId="{D846C37F-4EE3-4838-880A-E6D5C9AEB4C4}"/>
    <dgm:cxn modelId="{4C0BA7A3-2CF6-4F09-8895-179BB0ACBC6F}" type="presOf" srcId="{9F9247E1-1F51-49F8-BB40-881A98793D01}" destId="{FA410D31-D134-40BB-982F-0532D7CAB7C7}" srcOrd="0" destOrd="1" presId="urn:microsoft.com/office/officeart/2016/7/layout/HorizontalActionList"/>
    <dgm:cxn modelId="{CCEAABA6-0C03-4043-971F-612D74BE407B}" type="presOf" srcId="{4A76B65F-5DAB-4E99-A4D5-AFE885A96B17}" destId="{59A084E5-83F8-4335-8553-D420E40A7F48}" srcOrd="0" destOrd="2" presId="urn:microsoft.com/office/officeart/2016/7/layout/HorizontalActionList"/>
    <dgm:cxn modelId="{A6663EA8-C98F-46A4-9EF5-F48A6C6FB968}" srcId="{F4E5494A-38AE-4E19-898E-9FA42D35FFDC}" destId="{49F17AC3-7AD4-469C-B46E-21AC22F39FE9}" srcOrd="0" destOrd="0" parTransId="{BA9512A8-AD79-467E-9E4F-1A8D88177A40}" sibTransId="{4C55C74D-8E86-4618-B32D-682F0E76F9D6}"/>
    <dgm:cxn modelId="{DC056DAA-0084-4DA6-B08F-72E38D15A6F2}" type="presOf" srcId="{2B76F9F7-A7A7-4A8E-9389-2FD071A5C3A1}" destId="{FA410D31-D134-40BB-982F-0532D7CAB7C7}" srcOrd="0" destOrd="3" presId="urn:microsoft.com/office/officeart/2016/7/layout/HorizontalActionList"/>
    <dgm:cxn modelId="{C7A84AB3-CFAA-46D1-B9E3-E9D5FFE6F975}" type="presOf" srcId="{1963848A-D0E3-44C4-9393-508B96DA8306}" destId="{FA410D31-D134-40BB-982F-0532D7CAB7C7}" srcOrd="0" destOrd="2" presId="urn:microsoft.com/office/officeart/2016/7/layout/HorizontalActionList"/>
    <dgm:cxn modelId="{484E4FB6-CC8A-43C7-BD4D-980A255A88D3}" srcId="{C738D2BE-D722-400B-B9A5-0321167B3432}" destId="{4A76B65F-5DAB-4E99-A4D5-AFE885A96B17}" srcOrd="2" destOrd="0" parTransId="{3443FA3E-839D-46A9-9DCD-01D385307AEB}" sibTransId="{2145DBF3-E779-4E16-BED0-DA876FFE26AD}"/>
    <dgm:cxn modelId="{ABA25CB9-91D9-46F4-A6CB-E13F6F4DAE9E}" srcId="{9D4725D8-C67D-48E5-B896-FEEB7F30D778}" destId="{1963848A-D0E3-44C4-9393-508B96DA8306}" srcOrd="2" destOrd="0" parTransId="{F5ECA322-465B-4A6C-8F87-748FAE46F31E}" sibTransId="{5F8D39CA-8C40-4FF0-A2B3-A6529B3419CD}"/>
    <dgm:cxn modelId="{0889D9BB-B588-4399-968A-DAF3324EA58E}" srcId="{C738D2BE-D722-400B-B9A5-0321167B3432}" destId="{0D073F18-6399-4AAA-A692-8AF20B574B07}" srcOrd="1" destOrd="0" parTransId="{3721477A-E991-43D4-AAF5-F94A5EB7FE6F}" sibTransId="{95D16CB8-F877-44C4-B4A4-D8557548509A}"/>
    <dgm:cxn modelId="{F9E750C2-5F88-4061-BB25-FE7B061C8B22}" type="presOf" srcId="{E5B1238B-58A7-41CE-BCAB-096C1E5B3341}" destId="{59A084E5-83F8-4335-8553-D420E40A7F48}" srcOrd="0" destOrd="4" presId="urn:microsoft.com/office/officeart/2016/7/layout/HorizontalActionList"/>
    <dgm:cxn modelId="{C29F81C7-DF59-4C31-9454-E490D2B793CF}" type="presOf" srcId="{D9C8E9D7-398E-4DBB-B293-60A09CA42ABE}" destId="{59A084E5-83F8-4335-8553-D420E40A7F48}" srcOrd="0" destOrd="3" presId="urn:microsoft.com/office/officeart/2016/7/layout/HorizontalActionList"/>
    <dgm:cxn modelId="{178758C9-9EEE-4954-A3BA-F7C97E840503}" srcId="{C738D2BE-D722-400B-B9A5-0321167B3432}" destId="{BAC9F4F3-537B-41B8-92E2-38FCD2D7479D}" srcOrd="0" destOrd="0" parTransId="{59F3F376-2D76-4C56-80EC-C2CA320F6DCC}" sibTransId="{C403C4DE-1DC0-47B4-9218-578C7532E83D}"/>
    <dgm:cxn modelId="{AB1AE1CF-04E7-451A-B7A5-5FC4941208CC}" srcId="{F4E5494A-38AE-4E19-898E-9FA42D35FFDC}" destId="{E7C43E81-4F86-471E-A66C-693E39986B0E}" srcOrd="2" destOrd="0" parTransId="{BFA77FF1-88EB-4565-BD64-72F64E6DE7E0}" sibTransId="{A4AA42A0-64F5-43AE-B8D7-B5B756B467F3}"/>
    <dgm:cxn modelId="{B5B93AD4-CBFD-48E2-93A1-0B923EE256A8}" type="presOf" srcId="{322E3EBC-2DAF-4117-86BC-9E7F6124AE98}" destId="{65F1C3ED-5FB2-4A92-A991-D9D008702D7D}" srcOrd="0" destOrd="1" presId="urn:microsoft.com/office/officeart/2016/7/layout/HorizontalActionList"/>
    <dgm:cxn modelId="{C82F79D4-31A2-4F6D-AFC4-EACEBE76D4D0}" type="presOf" srcId="{0D073F18-6399-4AAA-A692-8AF20B574B07}" destId="{59A084E5-83F8-4335-8553-D420E40A7F48}" srcOrd="0" destOrd="1" presId="urn:microsoft.com/office/officeart/2016/7/layout/HorizontalActionList"/>
    <dgm:cxn modelId="{AD2635DB-4CB0-4C7A-A944-809E1B0DD6BB}" type="presOf" srcId="{476E7344-F3DE-40EB-BBC7-714F58E0391A}" destId="{9C6862BF-DA1B-49F5-9ABD-6C54D93894E5}" srcOrd="0" destOrd="0" presId="urn:microsoft.com/office/officeart/2016/7/layout/HorizontalActionList"/>
    <dgm:cxn modelId="{A467E2DF-765F-4312-9FBA-DF82155B9497}" type="presOf" srcId="{DF4FCD38-B968-458A-B621-4AEC25418460}" destId="{59A084E5-83F8-4335-8553-D420E40A7F48}" srcOrd="0" destOrd="5" presId="urn:microsoft.com/office/officeart/2016/7/layout/HorizontalActionList"/>
    <dgm:cxn modelId="{AD299AE5-B728-45BA-9DCF-15B37349A37A}" srcId="{F2FD51A6-D03D-4484-BCCA-67C9D64D6B73}" destId="{476E7344-F3DE-40EB-BBC7-714F58E0391A}" srcOrd="1" destOrd="0" parTransId="{302B55A8-FE6B-49ED-94D8-E23BA81474AF}" sibTransId="{D1676800-94F1-423F-B5EB-E13A4FAB962A}"/>
    <dgm:cxn modelId="{B6599CEB-C7D5-4026-82E2-CB5E322E56E4}" srcId="{9D4725D8-C67D-48E5-B896-FEEB7F30D778}" destId="{2B76F9F7-A7A7-4A8E-9389-2FD071A5C3A1}" srcOrd="3" destOrd="0" parTransId="{1B1BCD99-91A4-4D31-B5EE-96A84CB165D2}" sibTransId="{8FD5C22F-60AA-4BCD-8E21-33F18FC287A6}"/>
    <dgm:cxn modelId="{754BE485-EC42-4A2C-8D9F-CA375E362FAB}" type="presParOf" srcId="{6553F1B7-5C87-4A3C-BEB0-CD816BB427E5}" destId="{ED0C8906-343E-4E93-94CA-50ED76E278FD}" srcOrd="0" destOrd="0" presId="urn:microsoft.com/office/officeart/2016/7/layout/HorizontalActionList"/>
    <dgm:cxn modelId="{6FD87250-DDBA-4883-BFF9-A13FF0C1E7A0}" type="presParOf" srcId="{ED0C8906-343E-4E93-94CA-50ED76E278FD}" destId="{7A2C71EB-283C-4D4B-A250-BEDEF3448059}" srcOrd="0" destOrd="0" presId="urn:microsoft.com/office/officeart/2016/7/layout/HorizontalActionList"/>
    <dgm:cxn modelId="{D4CAEB9E-62A9-4E48-B7DD-C5A334A0697D}" type="presParOf" srcId="{ED0C8906-343E-4E93-94CA-50ED76E278FD}" destId="{FA410D31-D134-40BB-982F-0532D7CAB7C7}" srcOrd="1" destOrd="0" presId="urn:microsoft.com/office/officeart/2016/7/layout/HorizontalActionList"/>
    <dgm:cxn modelId="{D396BD36-AAF9-4F3E-BDFD-27B65B68D7A8}" type="presParOf" srcId="{6553F1B7-5C87-4A3C-BEB0-CD816BB427E5}" destId="{CD353176-EBC0-48DC-8B99-C18FA7B00943}" srcOrd="1" destOrd="0" presId="urn:microsoft.com/office/officeart/2016/7/layout/HorizontalActionList"/>
    <dgm:cxn modelId="{5EDA6A30-8A80-43BC-8B3A-0BE89CD1C684}" type="presParOf" srcId="{6553F1B7-5C87-4A3C-BEB0-CD816BB427E5}" destId="{CE461A36-01DD-4545-8D50-F7EEE6CA5076}" srcOrd="2" destOrd="0" presId="urn:microsoft.com/office/officeart/2016/7/layout/HorizontalActionList"/>
    <dgm:cxn modelId="{C7F2E66B-945A-408B-9BAC-7DBC00FD0662}" type="presParOf" srcId="{CE461A36-01DD-4545-8D50-F7EEE6CA5076}" destId="{9C6862BF-DA1B-49F5-9ABD-6C54D93894E5}" srcOrd="0" destOrd="0" presId="urn:microsoft.com/office/officeart/2016/7/layout/HorizontalActionList"/>
    <dgm:cxn modelId="{E088DCCA-62C4-45CA-8253-314A9C4BE119}" type="presParOf" srcId="{CE461A36-01DD-4545-8D50-F7EEE6CA5076}" destId="{65F1C3ED-5FB2-4A92-A991-D9D008702D7D}" srcOrd="1" destOrd="0" presId="urn:microsoft.com/office/officeart/2016/7/layout/HorizontalActionList"/>
    <dgm:cxn modelId="{6CACB75D-56EB-4FDF-8887-05660AF3E3A7}" type="presParOf" srcId="{6553F1B7-5C87-4A3C-BEB0-CD816BB427E5}" destId="{F2E31064-5FFD-4972-B235-4D04ACD3B838}" srcOrd="3" destOrd="0" presId="urn:microsoft.com/office/officeart/2016/7/layout/HorizontalActionList"/>
    <dgm:cxn modelId="{26EE1433-CB1A-4CD0-9E9E-7A9A70088A42}" type="presParOf" srcId="{6553F1B7-5C87-4A3C-BEB0-CD816BB427E5}" destId="{52F0F96E-AB63-4456-9DE8-D64C35593CF9}" srcOrd="4" destOrd="0" presId="urn:microsoft.com/office/officeart/2016/7/layout/HorizontalActionList"/>
    <dgm:cxn modelId="{2D170FCF-7DB3-44FF-BD08-FDDD3477FAC6}" type="presParOf" srcId="{52F0F96E-AB63-4456-9DE8-D64C35593CF9}" destId="{30F4F0BF-2C74-4B8E-A211-FE6A560F254C}" srcOrd="0" destOrd="0" presId="urn:microsoft.com/office/officeart/2016/7/layout/HorizontalActionList"/>
    <dgm:cxn modelId="{D4F7C889-1F1E-4FD1-86F1-755802D15FD6}" type="presParOf" srcId="{52F0F96E-AB63-4456-9DE8-D64C35593CF9}" destId="{59A084E5-83F8-4335-8553-D420E40A7F48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EC8515-DACE-4E0C-98CB-9F774401FEC8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429897B-389D-4015-B148-2BBF9EF1402D}">
      <dgm:prSet/>
      <dgm:spPr/>
      <dgm:t>
        <a:bodyPr/>
        <a:lstStyle/>
        <a:p>
          <a:r>
            <a:rPr lang="en-US"/>
            <a:t>Limitations</a:t>
          </a:r>
        </a:p>
      </dgm:t>
    </dgm:pt>
    <dgm:pt modelId="{126C8BAA-88EA-45FA-967E-426D13B3F5D8}" type="parTrans" cxnId="{E7FE9ED3-C85B-4A1E-8255-E0C776D5CD75}">
      <dgm:prSet/>
      <dgm:spPr/>
      <dgm:t>
        <a:bodyPr/>
        <a:lstStyle/>
        <a:p>
          <a:endParaRPr lang="en-US"/>
        </a:p>
      </dgm:t>
    </dgm:pt>
    <dgm:pt modelId="{9383B343-1D98-40EF-9160-4ECCBE7F8A31}" type="sibTrans" cxnId="{E7FE9ED3-C85B-4A1E-8255-E0C776D5CD75}">
      <dgm:prSet/>
      <dgm:spPr/>
      <dgm:t>
        <a:bodyPr/>
        <a:lstStyle/>
        <a:p>
          <a:endParaRPr lang="en-US"/>
        </a:p>
      </dgm:t>
    </dgm:pt>
    <dgm:pt modelId="{F3917444-4016-45D0-B307-EC9207A76B16}">
      <dgm:prSet/>
      <dgm:spPr/>
      <dgm:t>
        <a:bodyPr/>
        <a:lstStyle/>
        <a:p>
          <a:r>
            <a:rPr lang="en-US" dirty="0"/>
            <a:t>In stock</a:t>
          </a:r>
        </a:p>
      </dgm:t>
    </dgm:pt>
    <dgm:pt modelId="{F6CBDC8F-E692-405F-A988-A5A32B245219}" type="parTrans" cxnId="{3ED0203B-C2D5-445A-97ED-3E709E2167B8}">
      <dgm:prSet/>
      <dgm:spPr/>
      <dgm:t>
        <a:bodyPr/>
        <a:lstStyle/>
        <a:p>
          <a:endParaRPr lang="en-US"/>
        </a:p>
      </dgm:t>
    </dgm:pt>
    <dgm:pt modelId="{DB87B48C-EA74-405E-9216-EDBD8A87D6E5}" type="sibTrans" cxnId="{3ED0203B-C2D5-445A-97ED-3E709E2167B8}">
      <dgm:prSet/>
      <dgm:spPr/>
      <dgm:t>
        <a:bodyPr/>
        <a:lstStyle/>
        <a:p>
          <a:endParaRPr lang="en-US"/>
        </a:p>
      </dgm:t>
    </dgm:pt>
    <dgm:pt modelId="{4E4BAB68-810B-4F17-99E6-0878F7679621}">
      <dgm:prSet/>
      <dgm:spPr/>
      <dgm:t>
        <a:bodyPr/>
        <a:lstStyle/>
        <a:p>
          <a:r>
            <a:rPr lang="en-US"/>
            <a:t>In style</a:t>
          </a:r>
        </a:p>
      </dgm:t>
    </dgm:pt>
    <dgm:pt modelId="{4502C491-2ED1-41BA-830B-C0FC0A08F684}" type="parTrans" cxnId="{03D6FAB1-926C-436B-862F-A934B3D2EC09}">
      <dgm:prSet/>
      <dgm:spPr/>
      <dgm:t>
        <a:bodyPr/>
        <a:lstStyle/>
        <a:p>
          <a:endParaRPr lang="en-US"/>
        </a:p>
      </dgm:t>
    </dgm:pt>
    <dgm:pt modelId="{095DF725-8C50-4361-8489-57B19445F0ED}" type="sibTrans" cxnId="{03D6FAB1-926C-436B-862F-A934B3D2EC09}">
      <dgm:prSet/>
      <dgm:spPr/>
      <dgm:t>
        <a:bodyPr/>
        <a:lstStyle/>
        <a:p>
          <a:endParaRPr lang="en-US"/>
        </a:p>
      </dgm:t>
    </dgm:pt>
    <dgm:pt modelId="{5CBF7A32-ED5D-4800-B7B4-F96C8B063A93}">
      <dgm:prSet/>
      <dgm:spPr/>
      <dgm:t>
        <a:bodyPr/>
        <a:lstStyle/>
        <a:p>
          <a:r>
            <a:rPr lang="en-US"/>
            <a:t>Available</a:t>
          </a:r>
        </a:p>
      </dgm:t>
    </dgm:pt>
    <dgm:pt modelId="{8E285011-DD77-488E-8267-79CC3BDF3052}" type="parTrans" cxnId="{67E4B350-DFBC-422C-A2D2-DD8D43BD973C}">
      <dgm:prSet/>
      <dgm:spPr/>
      <dgm:t>
        <a:bodyPr/>
        <a:lstStyle/>
        <a:p>
          <a:endParaRPr lang="en-US"/>
        </a:p>
      </dgm:t>
    </dgm:pt>
    <dgm:pt modelId="{39AFCE31-444B-42B2-8345-155655A00A97}" type="sibTrans" cxnId="{67E4B350-DFBC-422C-A2D2-DD8D43BD973C}">
      <dgm:prSet/>
      <dgm:spPr/>
      <dgm:t>
        <a:bodyPr/>
        <a:lstStyle/>
        <a:p>
          <a:endParaRPr lang="en-US"/>
        </a:p>
      </dgm:t>
    </dgm:pt>
    <dgm:pt modelId="{B3DD28A2-1B0C-41BA-9AA2-C7FC24DA7363}">
      <dgm:prSet/>
      <dgm:spPr/>
      <dgm:t>
        <a:bodyPr/>
        <a:lstStyle/>
        <a:p>
          <a:r>
            <a:rPr lang="en-US"/>
            <a:t>Goals </a:t>
          </a:r>
        </a:p>
      </dgm:t>
    </dgm:pt>
    <dgm:pt modelId="{D0298BE2-0227-4E72-B792-E133B8E1C943}" type="parTrans" cxnId="{BE10494A-C4E6-4C77-B190-B8791F82DFD5}">
      <dgm:prSet/>
      <dgm:spPr/>
      <dgm:t>
        <a:bodyPr/>
        <a:lstStyle/>
        <a:p>
          <a:endParaRPr lang="en-US"/>
        </a:p>
      </dgm:t>
    </dgm:pt>
    <dgm:pt modelId="{5C0CEA28-AD97-4122-8CC6-12C9E7E80BA3}" type="sibTrans" cxnId="{BE10494A-C4E6-4C77-B190-B8791F82DFD5}">
      <dgm:prSet/>
      <dgm:spPr/>
      <dgm:t>
        <a:bodyPr/>
        <a:lstStyle/>
        <a:p>
          <a:endParaRPr lang="en-US"/>
        </a:p>
      </dgm:t>
    </dgm:pt>
    <dgm:pt modelId="{2F0BAA4C-B7DD-4FEE-8913-2A6DB02B82CC}">
      <dgm:prSet/>
      <dgm:spPr/>
      <dgm:t>
        <a:bodyPr/>
        <a:lstStyle/>
        <a:p>
          <a:r>
            <a:rPr lang="en-US"/>
            <a:t>Renovate to Rent</a:t>
          </a:r>
        </a:p>
      </dgm:t>
    </dgm:pt>
    <dgm:pt modelId="{E283F2B0-7F47-477C-917F-EA926EE9AC4E}" type="parTrans" cxnId="{E191EFB4-4592-40EF-A1AF-CF6432D9DAD9}">
      <dgm:prSet/>
      <dgm:spPr/>
      <dgm:t>
        <a:bodyPr/>
        <a:lstStyle/>
        <a:p>
          <a:endParaRPr lang="en-US"/>
        </a:p>
      </dgm:t>
    </dgm:pt>
    <dgm:pt modelId="{4575B0B1-573D-4AE8-96CD-A56CB1742707}" type="sibTrans" cxnId="{E191EFB4-4592-40EF-A1AF-CF6432D9DAD9}">
      <dgm:prSet/>
      <dgm:spPr/>
      <dgm:t>
        <a:bodyPr/>
        <a:lstStyle/>
        <a:p>
          <a:endParaRPr lang="en-US"/>
        </a:p>
      </dgm:t>
    </dgm:pt>
    <dgm:pt modelId="{DA60A44C-3A56-46FD-97D5-8948FA321B42}">
      <dgm:prSet/>
      <dgm:spPr/>
      <dgm:t>
        <a:bodyPr/>
        <a:lstStyle/>
        <a:p>
          <a:r>
            <a:rPr lang="en-US"/>
            <a:t>Profit</a:t>
          </a:r>
        </a:p>
      </dgm:t>
    </dgm:pt>
    <dgm:pt modelId="{367667FB-E996-48D0-9861-E07123B231C6}" type="parTrans" cxnId="{0DD59789-5C1D-41FD-8DFE-5BB7E336CDEB}">
      <dgm:prSet/>
      <dgm:spPr/>
      <dgm:t>
        <a:bodyPr/>
        <a:lstStyle/>
        <a:p>
          <a:endParaRPr lang="en-US"/>
        </a:p>
      </dgm:t>
    </dgm:pt>
    <dgm:pt modelId="{C5EF83D4-4B6D-4DF9-8D49-5D2D497159A7}" type="sibTrans" cxnId="{0DD59789-5C1D-41FD-8DFE-5BB7E336CDEB}">
      <dgm:prSet/>
      <dgm:spPr/>
      <dgm:t>
        <a:bodyPr/>
        <a:lstStyle/>
        <a:p>
          <a:endParaRPr lang="en-US"/>
        </a:p>
      </dgm:t>
    </dgm:pt>
    <dgm:pt modelId="{DED42A4E-2D83-4884-8C2B-CFB581B3542F}">
      <dgm:prSet/>
      <dgm:spPr/>
      <dgm:t>
        <a:bodyPr/>
        <a:lstStyle/>
        <a:p>
          <a:r>
            <a:rPr lang="en-US"/>
            <a:t>Issues</a:t>
          </a:r>
        </a:p>
      </dgm:t>
    </dgm:pt>
    <dgm:pt modelId="{3DC51147-6B38-4A22-B54E-26970EFD3B6E}" type="parTrans" cxnId="{298A67C1-727D-4169-A9DF-31919E8A0EE1}">
      <dgm:prSet/>
      <dgm:spPr/>
      <dgm:t>
        <a:bodyPr/>
        <a:lstStyle/>
        <a:p>
          <a:endParaRPr lang="en-US"/>
        </a:p>
      </dgm:t>
    </dgm:pt>
    <dgm:pt modelId="{C3C6CD5D-5257-48AE-89F1-6983EA851851}" type="sibTrans" cxnId="{298A67C1-727D-4169-A9DF-31919E8A0EE1}">
      <dgm:prSet/>
      <dgm:spPr/>
      <dgm:t>
        <a:bodyPr/>
        <a:lstStyle/>
        <a:p>
          <a:endParaRPr lang="en-US"/>
        </a:p>
      </dgm:t>
    </dgm:pt>
    <dgm:pt modelId="{1EA27B0B-5AB7-4E67-AF93-BBA15D04A7DC}">
      <dgm:prSet/>
      <dgm:spPr/>
      <dgm:t>
        <a:bodyPr/>
        <a:lstStyle/>
        <a:p>
          <a:r>
            <a:rPr lang="en-US"/>
            <a:t>Damage </a:t>
          </a:r>
        </a:p>
      </dgm:t>
    </dgm:pt>
    <dgm:pt modelId="{80BB9040-B230-42C2-A114-BB2DCDB45A02}" type="parTrans" cxnId="{9D95D8A2-8BFA-4D03-B402-3461434FC0CE}">
      <dgm:prSet/>
      <dgm:spPr/>
      <dgm:t>
        <a:bodyPr/>
        <a:lstStyle/>
        <a:p>
          <a:endParaRPr lang="en-US"/>
        </a:p>
      </dgm:t>
    </dgm:pt>
    <dgm:pt modelId="{D6A08494-8289-4CE8-80F0-27B0C59DBDDA}" type="sibTrans" cxnId="{9D95D8A2-8BFA-4D03-B402-3461434FC0CE}">
      <dgm:prSet/>
      <dgm:spPr/>
      <dgm:t>
        <a:bodyPr/>
        <a:lstStyle/>
        <a:p>
          <a:endParaRPr lang="en-US"/>
        </a:p>
      </dgm:t>
    </dgm:pt>
    <dgm:pt modelId="{8371F28D-1E54-44C9-AC96-990FF6958D35}">
      <dgm:prSet/>
      <dgm:spPr/>
      <dgm:t>
        <a:bodyPr/>
        <a:lstStyle/>
        <a:p>
          <a:r>
            <a:rPr lang="en-US"/>
            <a:t>Safety</a:t>
          </a:r>
        </a:p>
      </dgm:t>
    </dgm:pt>
    <dgm:pt modelId="{1365B50E-FA3A-4E0A-9FDD-D281A9B8EECE}" type="parTrans" cxnId="{680751E2-34DC-4006-985B-BBD9C715B9A4}">
      <dgm:prSet/>
      <dgm:spPr/>
      <dgm:t>
        <a:bodyPr/>
        <a:lstStyle/>
        <a:p>
          <a:endParaRPr lang="en-US"/>
        </a:p>
      </dgm:t>
    </dgm:pt>
    <dgm:pt modelId="{21E260DB-4C17-48CF-A8D3-93615BC78C5B}" type="sibTrans" cxnId="{680751E2-34DC-4006-985B-BBD9C715B9A4}">
      <dgm:prSet/>
      <dgm:spPr/>
      <dgm:t>
        <a:bodyPr/>
        <a:lstStyle/>
        <a:p>
          <a:endParaRPr lang="en-US"/>
        </a:p>
      </dgm:t>
    </dgm:pt>
    <dgm:pt modelId="{6135E74C-4658-44A5-89A7-8AC871AA3802}">
      <dgm:prSet/>
      <dgm:spPr/>
      <dgm:t>
        <a:bodyPr/>
        <a:lstStyle/>
        <a:p>
          <a:r>
            <a:rPr lang="en-US"/>
            <a:t>Amenities</a:t>
          </a:r>
        </a:p>
      </dgm:t>
    </dgm:pt>
    <dgm:pt modelId="{CA3193BB-21A5-42CC-892A-F5DE85489A79}" type="parTrans" cxnId="{D786D58A-9600-4D50-B9B5-3E5CA983A482}">
      <dgm:prSet/>
      <dgm:spPr/>
      <dgm:t>
        <a:bodyPr/>
        <a:lstStyle/>
        <a:p>
          <a:endParaRPr lang="en-US"/>
        </a:p>
      </dgm:t>
    </dgm:pt>
    <dgm:pt modelId="{D816C99F-6B02-408D-8EE8-DC4A7D0C80FA}" type="sibTrans" cxnId="{D786D58A-9600-4D50-B9B5-3E5CA983A482}">
      <dgm:prSet/>
      <dgm:spPr/>
      <dgm:t>
        <a:bodyPr/>
        <a:lstStyle/>
        <a:p>
          <a:endParaRPr lang="en-US"/>
        </a:p>
      </dgm:t>
    </dgm:pt>
    <dgm:pt modelId="{796B2DB6-41FE-4981-BF6E-126CDE1D3688}">
      <dgm:prSet/>
      <dgm:spPr/>
      <dgm:t>
        <a:bodyPr/>
        <a:lstStyle/>
        <a:p>
          <a:r>
            <a:rPr lang="en-US" dirty="0"/>
            <a:t>Distance</a:t>
          </a:r>
        </a:p>
      </dgm:t>
    </dgm:pt>
    <dgm:pt modelId="{46B06922-FA3B-4C14-AE73-29174E336DA9}" type="parTrans" cxnId="{9DFB197A-485B-49B6-9544-3823A6C88786}">
      <dgm:prSet/>
      <dgm:spPr/>
      <dgm:t>
        <a:bodyPr/>
        <a:lstStyle/>
        <a:p>
          <a:endParaRPr lang="en-US"/>
        </a:p>
      </dgm:t>
    </dgm:pt>
    <dgm:pt modelId="{45F68217-586F-4D9C-B3E3-26E398425B36}" type="sibTrans" cxnId="{9DFB197A-485B-49B6-9544-3823A6C88786}">
      <dgm:prSet/>
      <dgm:spPr/>
      <dgm:t>
        <a:bodyPr/>
        <a:lstStyle/>
        <a:p>
          <a:endParaRPr lang="en-US"/>
        </a:p>
      </dgm:t>
    </dgm:pt>
    <dgm:pt modelId="{103E7DF0-96CF-4ED9-B334-956EC077B1CD}" type="pres">
      <dgm:prSet presAssocID="{32EC8515-DACE-4E0C-98CB-9F774401FEC8}" presName="Name0" presStyleCnt="0">
        <dgm:presLayoutVars>
          <dgm:dir/>
          <dgm:animLvl val="lvl"/>
          <dgm:resizeHandles val="exact"/>
        </dgm:presLayoutVars>
      </dgm:prSet>
      <dgm:spPr/>
    </dgm:pt>
    <dgm:pt modelId="{1A13B693-8800-45AE-95BD-879597FEE164}" type="pres">
      <dgm:prSet presAssocID="{C429897B-389D-4015-B148-2BBF9EF1402D}" presName="linNode" presStyleCnt="0"/>
      <dgm:spPr/>
    </dgm:pt>
    <dgm:pt modelId="{58A08914-F0BD-4EAC-86CC-1AC175285FE1}" type="pres">
      <dgm:prSet presAssocID="{C429897B-389D-4015-B148-2BBF9EF1402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2AEB4929-9692-4051-9B68-8E647B850FB9}" type="pres">
      <dgm:prSet presAssocID="{C429897B-389D-4015-B148-2BBF9EF1402D}" presName="descendantText" presStyleLbl="alignAccFollowNode1" presStyleIdx="0" presStyleCnt="3">
        <dgm:presLayoutVars>
          <dgm:bulletEnabled val="1"/>
        </dgm:presLayoutVars>
      </dgm:prSet>
      <dgm:spPr/>
    </dgm:pt>
    <dgm:pt modelId="{4893FA1C-AECA-43CA-AC73-AB09A3A5866E}" type="pres">
      <dgm:prSet presAssocID="{9383B343-1D98-40EF-9160-4ECCBE7F8A31}" presName="sp" presStyleCnt="0"/>
      <dgm:spPr/>
    </dgm:pt>
    <dgm:pt modelId="{F6B172C8-88AD-409B-BDC1-23EEE8F96D0E}" type="pres">
      <dgm:prSet presAssocID="{B3DD28A2-1B0C-41BA-9AA2-C7FC24DA7363}" presName="linNode" presStyleCnt="0"/>
      <dgm:spPr/>
    </dgm:pt>
    <dgm:pt modelId="{95CEDCD6-E774-4E8D-A88E-9E7AD3512214}" type="pres">
      <dgm:prSet presAssocID="{B3DD28A2-1B0C-41BA-9AA2-C7FC24DA7363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F920DCC-8458-43BD-8340-C1F6958D6445}" type="pres">
      <dgm:prSet presAssocID="{B3DD28A2-1B0C-41BA-9AA2-C7FC24DA7363}" presName="descendantText" presStyleLbl="alignAccFollowNode1" presStyleIdx="1" presStyleCnt="3">
        <dgm:presLayoutVars>
          <dgm:bulletEnabled val="1"/>
        </dgm:presLayoutVars>
      </dgm:prSet>
      <dgm:spPr/>
    </dgm:pt>
    <dgm:pt modelId="{82B7BA36-0607-4D09-B9A9-20385A2DABB9}" type="pres">
      <dgm:prSet presAssocID="{5C0CEA28-AD97-4122-8CC6-12C9E7E80BA3}" presName="sp" presStyleCnt="0"/>
      <dgm:spPr/>
    </dgm:pt>
    <dgm:pt modelId="{3CCCD438-B466-48B5-845E-C88690C65FD9}" type="pres">
      <dgm:prSet presAssocID="{DED42A4E-2D83-4884-8C2B-CFB581B3542F}" presName="linNode" presStyleCnt="0"/>
      <dgm:spPr/>
    </dgm:pt>
    <dgm:pt modelId="{9D78F6B6-F7B4-4218-80A1-86D3A21989C0}" type="pres">
      <dgm:prSet presAssocID="{DED42A4E-2D83-4884-8C2B-CFB581B3542F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5E0F3868-E742-46F3-8BA8-B5FB901F000F}" type="pres">
      <dgm:prSet presAssocID="{DED42A4E-2D83-4884-8C2B-CFB581B3542F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DD93106-D259-4A78-946A-6FAC9DE42033}" type="presOf" srcId="{796B2DB6-41FE-4981-BF6E-126CDE1D3688}" destId="{2AEB4929-9692-4051-9B68-8E647B850FB9}" srcOrd="0" destOrd="0" presId="urn:microsoft.com/office/officeart/2005/8/layout/vList5"/>
    <dgm:cxn modelId="{CE981F08-75CC-4325-9534-39425BB13105}" type="presOf" srcId="{5CBF7A32-ED5D-4800-B7B4-F96C8B063A93}" destId="{2AEB4929-9692-4051-9B68-8E647B850FB9}" srcOrd="0" destOrd="3" presId="urn:microsoft.com/office/officeart/2005/8/layout/vList5"/>
    <dgm:cxn modelId="{3393FA0C-A514-4001-A0C0-5365D8832C15}" type="presOf" srcId="{B3DD28A2-1B0C-41BA-9AA2-C7FC24DA7363}" destId="{95CEDCD6-E774-4E8D-A88E-9E7AD3512214}" srcOrd="0" destOrd="0" presId="urn:microsoft.com/office/officeart/2005/8/layout/vList5"/>
    <dgm:cxn modelId="{87BEB414-5A1D-47A5-AAB7-62610141EE75}" type="presOf" srcId="{1EA27B0B-5AB7-4E67-AF93-BBA15D04A7DC}" destId="{5E0F3868-E742-46F3-8BA8-B5FB901F000F}" srcOrd="0" destOrd="0" presId="urn:microsoft.com/office/officeart/2005/8/layout/vList5"/>
    <dgm:cxn modelId="{A8DAD31C-B829-4354-B2C2-32BABB86C37F}" type="presOf" srcId="{2F0BAA4C-B7DD-4FEE-8913-2A6DB02B82CC}" destId="{1F920DCC-8458-43BD-8340-C1F6958D6445}" srcOrd="0" destOrd="0" presId="urn:microsoft.com/office/officeart/2005/8/layout/vList5"/>
    <dgm:cxn modelId="{3ED0203B-C2D5-445A-97ED-3E709E2167B8}" srcId="{C429897B-389D-4015-B148-2BBF9EF1402D}" destId="{F3917444-4016-45D0-B307-EC9207A76B16}" srcOrd="1" destOrd="0" parTransId="{F6CBDC8F-E692-405F-A988-A5A32B245219}" sibTransId="{DB87B48C-EA74-405E-9216-EDBD8A87D6E5}"/>
    <dgm:cxn modelId="{BCF4783B-463E-40C5-AE92-3002A83B7695}" type="presOf" srcId="{F3917444-4016-45D0-B307-EC9207A76B16}" destId="{2AEB4929-9692-4051-9B68-8E647B850FB9}" srcOrd="0" destOrd="1" presId="urn:microsoft.com/office/officeart/2005/8/layout/vList5"/>
    <dgm:cxn modelId="{3F0C125C-4CFB-4585-AA16-4B4ECB9A32D8}" type="presOf" srcId="{8371F28D-1E54-44C9-AC96-990FF6958D35}" destId="{5E0F3868-E742-46F3-8BA8-B5FB901F000F}" srcOrd="0" destOrd="1" presId="urn:microsoft.com/office/officeart/2005/8/layout/vList5"/>
    <dgm:cxn modelId="{BE10494A-C4E6-4C77-B190-B8791F82DFD5}" srcId="{32EC8515-DACE-4E0C-98CB-9F774401FEC8}" destId="{B3DD28A2-1B0C-41BA-9AA2-C7FC24DA7363}" srcOrd="1" destOrd="0" parTransId="{D0298BE2-0227-4E72-B792-E133B8E1C943}" sibTransId="{5C0CEA28-AD97-4122-8CC6-12C9E7E80BA3}"/>
    <dgm:cxn modelId="{67E4B350-DFBC-422C-A2D2-DD8D43BD973C}" srcId="{C429897B-389D-4015-B148-2BBF9EF1402D}" destId="{5CBF7A32-ED5D-4800-B7B4-F96C8B063A93}" srcOrd="3" destOrd="0" parTransId="{8E285011-DD77-488E-8267-79CC3BDF3052}" sibTransId="{39AFCE31-444B-42B2-8345-155655A00A97}"/>
    <dgm:cxn modelId="{52147F52-C6A3-43B5-A9B2-EB486658DED9}" type="presOf" srcId="{C429897B-389D-4015-B148-2BBF9EF1402D}" destId="{58A08914-F0BD-4EAC-86CC-1AC175285FE1}" srcOrd="0" destOrd="0" presId="urn:microsoft.com/office/officeart/2005/8/layout/vList5"/>
    <dgm:cxn modelId="{9DFB197A-485B-49B6-9544-3823A6C88786}" srcId="{C429897B-389D-4015-B148-2BBF9EF1402D}" destId="{796B2DB6-41FE-4981-BF6E-126CDE1D3688}" srcOrd="0" destOrd="0" parTransId="{46B06922-FA3B-4C14-AE73-29174E336DA9}" sibTransId="{45F68217-586F-4D9C-B3E3-26E398425B36}"/>
    <dgm:cxn modelId="{0DD59789-5C1D-41FD-8DFE-5BB7E336CDEB}" srcId="{B3DD28A2-1B0C-41BA-9AA2-C7FC24DA7363}" destId="{DA60A44C-3A56-46FD-97D5-8948FA321B42}" srcOrd="1" destOrd="0" parTransId="{367667FB-E996-48D0-9861-E07123B231C6}" sibTransId="{C5EF83D4-4B6D-4DF9-8D49-5D2D497159A7}"/>
    <dgm:cxn modelId="{D786D58A-9600-4D50-B9B5-3E5CA983A482}" srcId="{DED42A4E-2D83-4884-8C2B-CFB581B3542F}" destId="{6135E74C-4658-44A5-89A7-8AC871AA3802}" srcOrd="2" destOrd="0" parTransId="{CA3193BB-21A5-42CC-892A-F5DE85489A79}" sibTransId="{D816C99F-6B02-408D-8EE8-DC4A7D0C80FA}"/>
    <dgm:cxn modelId="{9D95D8A2-8BFA-4D03-B402-3461434FC0CE}" srcId="{DED42A4E-2D83-4884-8C2B-CFB581B3542F}" destId="{1EA27B0B-5AB7-4E67-AF93-BBA15D04A7DC}" srcOrd="0" destOrd="0" parTransId="{80BB9040-B230-42C2-A114-BB2DCDB45A02}" sibTransId="{D6A08494-8289-4CE8-80F0-27B0C59DBDDA}"/>
    <dgm:cxn modelId="{03D6FAB1-926C-436B-862F-A934B3D2EC09}" srcId="{C429897B-389D-4015-B148-2BBF9EF1402D}" destId="{4E4BAB68-810B-4F17-99E6-0878F7679621}" srcOrd="2" destOrd="0" parTransId="{4502C491-2ED1-41BA-830B-C0FC0A08F684}" sibTransId="{095DF725-8C50-4361-8489-57B19445F0ED}"/>
    <dgm:cxn modelId="{B1A634B3-66F9-44FA-AB1F-AB7949C2E10D}" type="presOf" srcId="{6135E74C-4658-44A5-89A7-8AC871AA3802}" destId="{5E0F3868-E742-46F3-8BA8-B5FB901F000F}" srcOrd="0" destOrd="2" presId="urn:microsoft.com/office/officeart/2005/8/layout/vList5"/>
    <dgm:cxn modelId="{E191EFB4-4592-40EF-A1AF-CF6432D9DAD9}" srcId="{B3DD28A2-1B0C-41BA-9AA2-C7FC24DA7363}" destId="{2F0BAA4C-B7DD-4FEE-8913-2A6DB02B82CC}" srcOrd="0" destOrd="0" parTransId="{E283F2B0-7F47-477C-917F-EA926EE9AC4E}" sibTransId="{4575B0B1-573D-4AE8-96CD-A56CB1742707}"/>
    <dgm:cxn modelId="{A692DFBB-DF39-435A-A87B-8A402127AC8F}" type="presOf" srcId="{32EC8515-DACE-4E0C-98CB-9F774401FEC8}" destId="{103E7DF0-96CF-4ED9-B334-956EC077B1CD}" srcOrd="0" destOrd="0" presId="urn:microsoft.com/office/officeart/2005/8/layout/vList5"/>
    <dgm:cxn modelId="{298A67C1-727D-4169-A9DF-31919E8A0EE1}" srcId="{32EC8515-DACE-4E0C-98CB-9F774401FEC8}" destId="{DED42A4E-2D83-4884-8C2B-CFB581B3542F}" srcOrd="2" destOrd="0" parTransId="{3DC51147-6B38-4A22-B54E-26970EFD3B6E}" sibTransId="{C3C6CD5D-5257-48AE-89F1-6983EA851851}"/>
    <dgm:cxn modelId="{18C02DC2-6BAE-4066-8577-ED4F093511B4}" type="presOf" srcId="{DA60A44C-3A56-46FD-97D5-8948FA321B42}" destId="{1F920DCC-8458-43BD-8340-C1F6958D6445}" srcOrd="0" destOrd="1" presId="urn:microsoft.com/office/officeart/2005/8/layout/vList5"/>
    <dgm:cxn modelId="{1336DFCE-0469-4BA1-AE5D-ADE32C52F214}" type="presOf" srcId="{4E4BAB68-810B-4F17-99E6-0878F7679621}" destId="{2AEB4929-9692-4051-9B68-8E647B850FB9}" srcOrd="0" destOrd="2" presId="urn:microsoft.com/office/officeart/2005/8/layout/vList5"/>
    <dgm:cxn modelId="{E7FE9ED3-C85B-4A1E-8255-E0C776D5CD75}" srcId="{32EC8515-DACE-4E0C-98CB-9F774401FEC8}" destId="{C429897B-389D-4015-B148-2BBF9EF1402D}" srcOrd="0" destOrd="0" parTransId="{126C8BAA-88EA-45FA-967E-426D13B3F5D8}" sibTransId="{9383B343-1D98-40EF-9160-4ECCBE7F8A31}"/>
    <dgm:cxn modelId="{156036DA-375E-4663-A261-088BCD4928AD}" type="presOf" srcId="{DED42A4E-2D83-4884-8C2B-CFB581B3542F}" destId="{9D78F6B6-F7B4-4218-80A1-86D3A21989C0}" srcOrd="0" destOrd="0" presId="urn:microsoft.com/office/officeart/2005/8/layout/vList5"/>
    <dgm:cxn modelId="{680751E2-34DC-4006-985B-BBD9C715B9A4}" srcId="{DED42A4E-2D83-4884-8C2B-CFB581B3542F}" destId="{8371F28D-1E54-44C9-AC96-990FF6958D35}" srcOrd="1" destOrd="0" parTransId="{1365B50E-FA3A-4E0A-9FDD-D281A9B8EECE}" sibTransId="{21E260DB-4C17-48CF-A8D3-93615BC78C5B}"/>
    <dgm:cxn modelId="{B44E6274-A49B-4AB4-AAF4-26D1755733A3}" type="presParOf" srcId="{103E7DF0-96CF-4ED9-B334-956EC077B1CD}" destId="{1A13B693-8800-45AE-95BD-879597FEE164}" srcOrd="0" destOrd="0" presId="urn:microsoft.com/office/officeart/2005/8/layout/vList5"/>
    <dgm:cxn modelId="{FB2B9F8B-A3DF-4ECF-8F22-856D793F83AA}" type="presParOf" srcId="{1A13B693-8800-45AE-95BD-879597FEE164}" destId="{58A08914-F0BD-4EAC-86CC-1AC175285FE1}" srcOrd="0" destOrd="0" presId="urn:microsoft.com/office/officeart/2005/8/layout/vList5"/>
    <dgm:cxn modelId="{CCE8B7B0-BCE4-4AEB-976E-198EDB5370E3}" type="presParOf" srcId="{1A13B693-8800-45AE-95BD-879597FEE164}" destId="{2AEB4929-9692-4051-9B68-8E647B850FB9}" srcOrd="1" destOrd="0" presId="urn:microsoft.com/office/officeart/2005/8/layout/vList5"/>
    <dgm:cxn modelId="{BE8C478E-2728-42C9-B685-A48833F454F2}" type="presParOf" srcId="{103E7DF0-96CF-4ED9-B334-956EC077B1CD}" destId="{4893FA1C-AECA-43CA-AC73-AB09A3A5866E}" srcOrd="1" destOrd="0" presId="urn:microsoft.com/office/officeart/2005/8/layout/vList5"/>
    <dgm:cxn modelId="{1F5FA26E-5869-49CD-9B31-ACD8E34AB35B}" type="presParOf" srcId="{103E7DF0-96CF-4ED9-B334-956EC077B1CD}" destId="{F6B172C8-88AD-409B-BDC1-23EEE8F96D0E}" srcOrd="2" destOrd="0" presId="urn:microsoft.com/office/officeart/2005/8/layout/vList5"/>
    <dgm:cxn modelId="{6E45BD38-C207-47A7-97C6-2BD72A93213A}" type="presParOf" srcId="{F6B172C8-88AD-409B-BDC1-23EEE8F96D0E}" destId="{95CEDCD6-E774-4E8D-A88E-9E7AD3512214}" srcOrd="0" destOrd="0" presId="urn:microsoft.com/office/officeart/2005/8/layout/vList5"/>
    <dgm:cxn modelId="{3657314D-4FE4-4225-B3CF-0DF983C9D631}" type="presParOf" srcId="{F6B172C8-88AD-409B-BDC1-23EEE8F96D0E}" destId="{1F920DCC-8458-43BD-8340-C1F6958D6445}" srcOrd="1" destOrd="0" presId="urn:microsoft.com/office/officeart/2005/8/layout/vList5"/>
    <dgm:cxn modelId="{9839FA34-52F0-423D-8220-C0B1186AC3F5}" type="presParOf" srcId="{103E7DF0-96CF-4ED9-B334-956EC077B1CD}" destId="{82B7BA36-0607-4D09-B9A9-20385A2DABB9}" srcOrd="3" destOrd="0" presId="urn:microsoft.com/office/officeart/2005/8/layout/vList5"/>
    <dgm:cxn modelId="{D97235FA-B8B2-4B45-B8F0-CDA229A7F77F}" type="presParOf" srcId="{103E7DF0-96CF-4ED9-B334-956EC077B1CD}" destId="{3CCCD438-B466-48B5-845E-C88690C65FD9}" srcOrd="4" destOrd="0" presId="urn:microsoft.com/office/officeart/2005/8/layout/vList5"/>
    <dgm:cxn modelId="{94DD26D6-4123-4CFD-A0BA-0C52C5F6218A}" type="presParOf" srcId="{3CCCD438-B466-48B5-845E-C88690C65FD9}" destId="{9D78F6B6-F7B4-4218-80A1-86D3A21989C0}" srcOrd="0" destOrd="0" presId="urn:microsoft.com/office/officeart/2005/8/layout/vList5"/>
    <dgm:cxn modelId="{A900E90F-105D-44EA-B4B7-A8B1951F2C48}" type="presParOf" srcId="{3CCCD438-B466-48B5-845E-C88690C65FD9}" destId="{5E0F3868-E742-46F3-8BA8-B5FB901F000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EC8515-DACE-4E0C-98CB-9F774401FEC8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429897B-389D-4015-B148-2BBF9EF1402D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Priorities</a:t>
          </a:r>
          <a:endParaRPr lang="en-US" sz="1000" dirty="0">
            <a:solidFill>
              <a:schemeClr val="tx1"/>
            </a:solidFill>
          </a:endParaRPr>
        </a:p>
      </dgm:t>
    </dgm:pt>
    <dgm:pt modelId="{126C8BAA-88EA-45FA-967E-426D13B3F5D8}" type="parTrans" cxnId="{E7FE9ED3-C85B-4A1E-8255-E0C776D5CD75}">
      <dgm:prSet/>
      <dgm:spPr/>
      <dgm:t>
        <a:bodyPr/>
        <a:lstStyle/>
        <a:p>
          <a:endParaRPr lang="en-US"/>
        </a:p>
      </dgm:t>
    </dgm:pt>
    <dgm:pt modelId="{9383B343-1D98-40EF-9160-4ECCBE7F8A31}" type="sibTrans" cxnId="{E7FE9ED3-C85B-4A1E-8255-E0C776D5CD75}">
      <dgm:prSet/>
      <dgm:spPr/>
      <dgm:t>
        <a:bodyPr/>
        <a:lstStyle/>
        <a:p>
          <a:endParaRPr lang="en-US"/>
        </a:p>
      </dgm:t>
    </dgm:pt>
    <dgm:pt modelId="{B6981050-89E5-4D38-ADC5-F8B8F03A45BF}">
      <dgm:prSet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</a:rPr>
            <a:t>Discoveries</a:t>
          </a:r>
          <a:endParaRPr lang="en-US" sz="1000" dirty="0">
            <a:solidFill>
              <a:schemeClr val="tx1"/>
            </a:solidFill>
          </a:endParaRPr>
        </a:p>
      </dgm:t>
    </dgm:pt>
    <dgm:pt modelId="{414F23BC-ED25-480E-A88B-38F8BEE78BC4}" type="parTrans" cxnId="{9479AEB1-F024-41FF-B9E9-7AE72CE8493E}">
      <dgm:prSet/>
      <dgm:spPr/>
      <dgm:t>
        <a:bodyPr/>
        <a:lstStyle/>
        <a:p>
          <a:endParaRPr lang="en-US"/>
        </a:p>
      </dgm:t>
    </dgm:pt>
    <dgm:pt modelId="{08B8E851-4283-4246-A6D4-D9143AD79D66}" type="sibTrans" cxnId="{9479AEB1-F024-41FF-B9E9-7AE72CE8493E}">
      <dgm:prSet/>
      <dgm:spPr/>
      <dgm:t>
        <a:bodyPr/>
        <a:lstStyle/>
        <a:p>
          <a:endParaRPr lang="en-US"/>
        </a:p>
      </dgm:t>
    </dgm:pt>
    <dgm:pt modelId="{22F76E23-FAB9-47C5-8A43-40F9767097B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What didn’t change</a:t>
          </a:r>
        </a:p>
      </dgm:t>
    </dgm:pt>
    <dgm:pt modelId="{5DF02556-3B0F-4CC9-8438-6BFC2E20A824}" type="parTrans" cxnId="{B029A8AF-3B07-4277-9D35-CF48F27549F7}">
      <dgm:prSet/>
      <dgm:spPr/>
      <dgm:t>
        <a:bodyPr/>
        <a:lstStyle/>
        <a:p>
          <a:endParaRPr lang="en-US"/>
        </a:p>
      </dgm:t>
    </dgm:pt>
    <dgm:pt modelId="{799BD270-A5D6-4B8B-B9D5-714A7B78E941}" type="sibTrans" cxnId="{B029A8AF-3B07-4277-9D35-CF48F27549F7}">
      <dgm:prSet/>
      <dgm:spPr/>
      <dgm:t>
        <a:bodyPr/>
        <a:lstStyle/>
        <a:p>
          <a:endParaRPr lang="en-US"/>
        </a:p>
      </dgm:t>
    </dgm:pt>
    <dgm:pt modelId="{9798AC70-F057-4868-A12E-B9367AEAA5F8}">
      <dgm:prSet custT="1"/>
      <dgm:spPr/>
      <dgm:t>
        <a:bodyPr/>
        <a:lstStyle/>
        <a:p>
          <a:r>
            <a:rPr lang="en-US" sz="1050" dirty="0">
              <a:solidFill>
                <a:schemeClr val="tx1"/>
              </a:solidFill>
            </a:rPr>
            <a:t>Compromises</a:t>
          </a:r>
          <a:endParaRPr lang="en-US" sz="1000" dirty="0">
            <a:solidFill>
              <a:schemeClr val="tx1"/>
            </a:solidFill>
          </a:endParaRPr>
        </a:p>
      </dgm:t>
    </dgm:pt>
    <dgm:pt modelId="{18034579-E395-4ACA-A777-9B563C2228B7}" type="parTrans" cxnId="{CC65D42B-59AF-401A-97BA-3150C5A449D4}">
      <dgm:prSet/>
      <dgm:spPr/>
      <dgm:t>
        <a:bodyPr/>
        <a:lstStyle/>
        <a:p>
          <a:endParaRPr lang="en-US"/>
        </a:p>
      </dgm:t>
    </dgm:pt>
    <dgm:pt modelId="{8FD88B54-6C8D-46EC-9BC6-F7C7CEC3171B}" type="sibTrans" cxnId="{CC65D42B-59AF-401A-97BA-3150C5A449D4}">
      <dgm:prSet/>
      <dgm:spPr/>
      <dgm:t>
        <a:bodyPr/>
        <a:lstStyle/>
        <a:p>
          <a:endParaRPr lang="en-US"/>
        </a:p>
      </dgm:t>
    </dgm:pt>
    <dgm:pt modelId="{34C8A3A0-2194-4303-AC07-B43A7A7F7AF8}" type="pres">
      <dgm:prSet presAssocID="{32EC8515-DACE-4E0C-98CB-9F774401FEC8}" presName="Name0" presStyleCnt="0">
        <dgm:presLayoutVars>
          <dgm:chMax/>
          <dgm:chPref/>
          <dgm:dir/>
          <dgm:animLvl val="lvl"/>
        </dgm:presLayoutVars>
      </dgm:prSet>
      <dgm:spPr/>
    </dgm:pt>
    <dgm:pt modelId="{A9DA66A4-4BB6-4036-BAC1-3EE62C87A780}" type="pres">
      <dgm:prSet presAssocID="{C429897B-389D-4015-B148-2BBF9EF1402D}" presName="composite" presStyleCnt="0"/>
      <dgm:spPr/>
    </dgm:pt>
    <dgm:pt modelId="{C2314CA3-DE21-4FC6-8AFB-84023BF82A44}" type="pres">
      <dgm:prSet presAssocID="{C429897B-389D-4015-B148-2BBF9EF1402D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A00BF228-969F-4102-9894-F0058911261E}" type="pres">
      <dgm:prSet presAssocID="{C429897B-389D-4015-B148-2BBF9EF1402D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C26F3CC3-DF44-4F9A-9CBE-A29462DAC411}" type="pres">
      <dgm:prSet presAssocID="{C429897B-389D-4015-B148-2BBF9EF1402D}" presName="BalanceSpacing" presStyleCnt="0"/>
      <dgm:spPr/>
    </dgm:pt>
    <dgm:pt modelId="{877FDE46-F182-4983-A817-737F19633637}" type="pres">
      <dgm:prSet presAssocID="{C429897B-389D-4015-B148-2BBF9EF1402D}" presName="BalanceSpacing1" presStyleCnt="0"/>
      <dgm:spPr/>
    </dgm:pt>
    <dgm:pt modelId="{65550BBA-7139-489D-96C0-66FAFFE5279C}" type="pres">
      <dgm:prSet presAssocID="{9383B343-1D98-40EF-9160-4ECCBE7F8A31}" presName="Accent1Text" presStyleLbl="node1" presStyleIdx="1" presStyleCnt="8"/>
      <dgm:spPr/>
    </dgm:pt>
    <dgm:pt modelId="{24CDACB5-0473-4AF2-A871-4F22026921E9}" type="pres">
      <dgm:prSet presAssocID="{9383B343-1D98-40EF-9160-4ECCBE7F8A31}" presName="spaceBetweenRectangles" presStyleCnt="0"/>
      <dgm:spPr/>
    </dgm:pt>
    <dgm:pt modelId="{5D67B2F0-C2CE-4FC2-B2BA-469575787C24}" type="pres">
      <dgm:prSet presAssocID="{B6981050-89E5-4D38-ADC5-F8B8F03A45BF}" presName="composite" presStyleCnt="0"/>
      <dgm:spPr/>
    </dgm:pt>
    <dgm:pt modelId="{37C47F23-F004-4999-842F-7D76BE0CE4A8}" type="pres">
      <dgm:prSet presAssocID="{B6981050-89E5-4D38-ADC5-F8B8F03A45BF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9A4A7567-41F7-46EE-9026-08FC14425C15}" type="pres">
      <dgm:prSet presAssocID="{B6981050-89E5-4D38-ADC5-F8B8F03A45BF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691BA3DE-3183-4A42-B04A-A1C6EC0A6E2D}" type="pres">
      <dgm:prSet presAssocID="{B6981050-89E5-4D38-ADC5-F8B8F03A45BF}" presName="BalanceSpacing" presStyleCnt="0"/>
      <dgm:spPr/>
    </dgm:pt>
    <dgm:pt modelId="{400A3C3D-FFCC-41C4-898C-D83F678271E2}" type="pres">
      <dgm:prSet presAssocID="{B6981050-89E5-4D38-ADC5-F8B8F03A45BF}" presName="BalanceSpacing1" presStyleCnt="0"/>
      <dgm:spPr/>
    </dgm:pt>
    <dgm:pt modelId="{01E847B6-9022-4275-83FD-B8B10744B67C}" type="pres">
      <dgm:prSet presAssocID="{08B8E851-4283-4246-A6D4-D9143AD79D66}" presName="Accent1Text" presStyleLbl="node1" presStyleIdx="3" presStyleCnt="8"/>
      <dgm:spPr/>
    </dgm:pt>
    <dgm:pt modelId="{6CCD9C6D-66DF-4BA5-B487-339333B079D1}" type="pres">
      <dgm:prSet presAssocID="{08B8E851-4283-4246-A6D4-D9143AD79D66}" presName="spaceBetweenRectangles" presStyleCnt="0"/>
      <dgm:spPr/>
    </dgm:pt>
    <dgm:pt modelId="{55AE4213-386C-413C-A2D3-1A6C3B1198F6}" type="pres">
      <dgm:prSet presAssocID="{22F76E23-FAB9-47C5-8A43-40F9767097BA}" presName="composite" presStyleCnt="0"/>
      <dgm:spPr/>
    </dgm:pt>
    <dgm:pt modelId="{5A993147-3DEB-4965-9367-BC57BAECF9E1}" type="pres">
      <dgm:prSet presAssocID="{22F76E23-FAB9-47C5-8A43-40F9767097BA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E9C803FE-F233-46A6-97CA-F70AD36E3409}" type="pres">
      <dgm:prSet presAssocID="{22F76E23-FAB9-47C5-8A43-40F9767097BA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84652DE1-9EEB-42F0-A2F0-1E775E0177FB}" type="pres">
      <dgm:prSet presAssocID="{22F76E23-FAB9-47C5-8A43-40F9767097BA}" presName="BalanceSpacing" presStyleCnt="0"/>
      <dgm:spPr/>
    </dgm:pt>
    <dgm:pt modelId="{BE610EF2-3A5E-4753-9051-86DCBC051BE3}" type="pres">
      <dgm:prSet presAssocID="{22F76E23-FAB9-47C5-8A43-40F9767097BA}" presName="BalanceSpacing1" presStyleCnt="0"/>
      <dgm:spPr/>
    </dgm:pt>
    <dgm:pt modelId="{8D56B28F-5926-498B-835B-838C556A9F60}" type="pres">
      <dgm:prSet presAssocID="{799BD270-A5D6-4B8B-B9D5-714A7B78E941}" presName="Accent1Text" presStyleLbl="node1" presStyleIdx="5" presStyleCnt="8"/>
      <dgm:spPr/>
    </dgm:pt>
    <dgm:pt modelId="{B74A3C1E-B8EE-4F9D-A2AF-55540DBBD58D}" type="pres">
      <dgm:prSet presAssocID="{799BD270-A5D6-4B8B-B9D5-714A7B78E941}" presName="spaceBetweenRectangles" presStyleCnt="0"/>
      <dgm:spPr/>
    </dgm:pt>
    <dgm:pt modelId="{7DF97E0B-E3B2-4C1B-A556-9C6E33442598}" type="pres">
      <dgm:prSet presAssocID="{9798AC70-F057-4868-A12E-B9367AEAA5F8}" presName="composite" presStyleCnt="0"/>
      <dgm:spPr/>
    </dgm:pt>
    <dgm:pt modelId="{4D2F3861-BFB1-4150-A6F4-20E6A8FA135E}" type="pres">
      <dgm:prSet presAssocID="{9798AC70-F057-4868-A12E-B9367AEAA5F8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E5F4957F-6902-47E3-90EC-6C560B2D7675}" type="pres">
      <dgm:prSet presAssocID="{9798AC70-F057-4868-A12E-B9367AEAA5F8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D31DEDAF-338C-44FC-9C6C-D0FABB724AF9}" type="pres">
      <dgm:prSet presAssocID="{9798AC70-F057-4868-A12E-B9367AEAA5F8}" presName="BalanceSpacing" presStyleCnt="0"/>
      <dgm:spPr/>
    </dgm:pt>
    <dgm:pt modelId="{BD31969E-1552-4BD6-833B-DC2E11865940}" type="pres">
      <dgm:prSet presAssocID="{9798AC70-F057-4868-A12E-B9367AEAA5F8}" presName="BalanceSpacing1" presStyleCnt="0"/>
      <dgm:spPr/>
    </dgm:pt>
    <dgm:pt modelId="{1EC9EB5A-6704-4FB1-A41E-7C09CCDF8E7F}" type="pres">
      <dgm:prSet presAssocID="{8FD88B54-6C8D-46EC-9BC6-F7C7CEC3171B}" presName="Accent1Text" presStyleLbl="node1" presStyleIdx="7" presStyleCnt="8"/>
      <dgm:spPr/>
    </dgm:pt>
  </dgm:ptLst>
  <dgm:cxnLst>
    <dgm:cxn modelId="{5F470B05-F991-4CB1-A6B4-658E12D7A638}" type="presOf" srcId="{22F76E23-FAB9-47C5-8A43-40F9767097BA}" destId="{5A993147-3DEB-4965-9367-BC57BAECF9E1}" srcOrd="0" destOrd="0" presId="urn:microsoft.com/office/officeart/2008/layout/AlternatingHexagons"/>
    <dgm:cxn modelId="{AF0EC908-ED3C-4635-972E-DC24C4EFA98E}" type="presOf" srcId="{32EC8515-DACE-4E0C-98CB-9F774401FEC8}" destId="{34C8A3A0-2194-4303-AC07-B43A7A7F7AF8}" srcOrd="0" destOrd="0" presId="urn:microsoft.com/office/officeart/2008/layout/AlternatingHexagons"/>
    <dgm:cxn modelId="{D4E21B09-9142-47C5-BA32-183472AE6BAC}" type="presOf" srcId="{08B8E851-4283-4246-A6D4-D9143AD79D66}" destId="{01E847B6-9022-4275-83FD-B8B10744B67C}" srcOrd="0" destOrd="0" presId="urn:microsoft.com/office/officeart/2008/layout/AlternatingHexagons"/>
    <dgm:cxn modelId="{CC65D42B-59AF-401A-97BA-3150C5A449D4}" srcId="{32EC8515-DACE-4E0C-98CB-9F774401FEC8}" destId="{9798AC70-F057-4868-A12E-B9367AEAA5F8}" srcOrd="3" destOrd="0" parTransId="{18034579-E395-4ACA-A777-9B563C2228B7}" sibTransId="{8FD88B54-6C8D-46EC-9BC6-F7C7CEC3171B}"/>
    <dgm:cxn modelId="{4581895D-A3DE-4611-8CDB-D6ED4EEF2CF6}" type="presOf" srcId="{9798AC70-F057-4868-A12E-B9367AEAA5F8}" destId="{4D2F3861-BFB1-4150-A6F4-20E6A8FA135E}" srcOrd="0" destOrd="0" presId="urn:microsoft.com/office/officeart/2008/layout/AlternatingHexagons"/>
    <dgm:cxn modelId="{CC1F4B70-0FA8-4D98-81BB-8109080B755D}" type="presOf" srcId="{9383B343-1D98-40EF-9160-4ECCBE7F8A31}" destId="{65550BBA-7139-489D-96C0-66FAFFE5279C}" srcOrd="0" destOrd="0" presId="urn:microsoft.com/office/officeart/2008/layout/AlternatingHexagons"/>
    <dgm:cxn modelId="{38724987-1037-41E0-9BA6-6E3693E34AAC}" type="presOf" srcId="{C429897B-389D-4015-B148-2BBF9EF1402D}" destId="{C2314CA3-DE21-4FC6-8AFB-84023BF82A44}" srcOrd="0" destOrd="0" presId="urn:microsoft.com/office/officeart/2008/layout/AlternatingHexagons"/>
    <dgm:cxn modelId="{D8AC3591-8F4C-4817-B74E-495EFD78ECD3}" type="presOf" srcId="{8FD88B54-6C8D-46EC-9BC6-F7C7CEC3171B}" destId="{1EC9EB5A-6704-4FB1-A41E-7C09CCDF8E7F}" srcOrd="0" destOrd="0" presId="urn:microsoft.com/office/officeart/2008/layout/AlternatingHexagons"/>
    <dgm:cxn modelId="{B029A8AF-3B07-4277-9D35-CF48F27549F7}" srcId="{32EC8515-DACE-4E0C-98CB-9F774401FEC8}" destId="{22F76E23-FAB9-47C5-8A43-40F9767097BA}" srcOrd="2" destOrd="0" parTransId="{5DF02556-3B0F-4CC9-8438-6BFC2E20A824}" sibTransId="{799BD270-A5D6-4B8B-B9D5-714A7B78E941}"/>
    <dgm:cxn modelId="{9479AEB1-F024-41FF-B9E9-7AE72CE8493E}" srcId="{32EC8515-DACE-4E0C-98CB-9F774401FEC8}" destId="{B6981050-89E5-4D38-ADC5-F8B8F03A45BF}" srcOrd="1" destOrd="0" parTransId="{414F23BC-ED25-480E-A88B-38F8BEE78BC4}" sibTransId="{08B8E851-4283-4246-A6D4-D9143AD79D66}"/>
    <dgm:cxn modelId="{ACA6A9BC-5683-426D-A0A8-E4BC9E3780F9}" type="presOf" srcId="{B6981050-89E5-4D38-ADC5-F8B8F03A45BF}" destId="{37C47F23-F004-4999-842F-7D76BE0CE4A8}" srcOrd="0" destOrd="0" presId="urn:microsoft.com/office/officeart/2008/layout/AlternatingHexagons"/>
    <dgm:cxn modelId="{E7FE9ED3-C85B-4A1E-8255-E0C776D5CD75}" srcId="{32EC8515-DACE-4E0C-98CB-9F774401FEC8}" destId="{C429897B-389D-4015-B148-2BBF9EF1402D}" srcOrd="0" destOrd="0" parTransId="{126C8BAA-88EA-45FA-967E-426D13B3F5D8}" sibTransId="{9383B343-1D98-40EF-9160-4ECCBE7F8A31}"/>
    <dgm:cxn modelId="{067B55E3-9F51-4EED-9941-7C504E02CEC8}" type="presOf" srcId="{799BD270-A5D6-4B8B-B9D5-714A7B78E941}" destId="{8D56B28F-5926-498B-835B-838C556A9F60}" srcOrd="0" destOrd="0" presId="urn:microsoft.com/office/officeart/2008/layout/AlternatingHexagons"/>
    <dgm:cxn modelId="{4A0C0A5A-5A2B-4E41-8002-7836CF9D7246}" type="presParOf" srcId="{34C8A3A0-2194-4303-AC07-B43A7A7F7AF8}" destId="{A9DA66A4-4BB6-4036-BAC1-3EE62C87A780}" srcOrd="0" destOrd="0" presId="urn:microsoft.com/office/officeart/2008/layout/AlternatingHexagons"/>
    <dgm:cxn modelId="{5FB217BB-BFD2-419B-A817-9D68C73AE5DA}" type="presParOf" srcId="{A9DA66A4-4BB6-4036-BAC1-3EE62C87A780}" destId="{C2314CA3-DE21-4FC6-8AFB-84023BF82A44}" srcOrd="0" destOrd="0" presId="urn:microsoft.com/office/officeart/2008/layout/AlternatingHexagons"/>
    <dgm:cxn modelId="{9A273311-F7C2-4767-988D-CF3E4E7242D5}" type="presParOf" srcId="{A9DA66A4-4BB6-4036-BAC1-3EE62C87A780}" destId="{A00BF228-969F-4102-9894-F0058911261E}" srcOrd="1" destOrd="0" presId="urn:microsoft.com/office/officeart/2008/layout/AlternatingHexagons"/>
    <dgm:cxn modelId="{465F09B1-6559-45E4-ADF5-8518DE08A56D}" type="presParOf" srcId="{A9DA66A4-4BB6-4036-BAC1-3EE62C87A780}" destId="{C26F3CC3-DF44-4F9A-9CBE-A29462DAC411}" srcOrd="2" destOrd="0" presId="urn:microsoft.com/office/officeart/2008/layout/AlternatingHexagons"/>
    <dgm:cxn modelId="{EBAB9A9C-E4BE-4780-92FB-E33237247AC5}" type="presParOf" srcId="{A9DA66A4-4BB6-4036-BAC1-3EE62C87A780}" destId="{877FDE46-F182-4983-A817-737F19633637}" srcOrd="3" destOrd="0" presId="urn:microsoft.com/office/officeart/2008/layout/AlternatingHexagons"/>
    <dgm:cxn modelId="{E9A9D431-3EFF-4C5D-850A-2779C8525A27}" type="presParOf" srcId="{A9DA66A4-4BB6-4036-BAC1-3EE62C87A780}" destId="{65550BBA-7139-489D-96C0-66FAFFE5279C}" srcOrd="4" destOrd="0" presId="urn:microsoft.com/office/officeart/2008/layout/AlternatingHexagons"/>
    <dgm:cxn modelId="{86178904-0889-4CFF-AC4A-A0F4F00CD424}" type="presParOf" srcId="{34C8A3A0-2194-4303-AC07-B43A7A7F7AF8}" destId="{24CDACB5-0473-4AF2-A871-4F22026921E9}" srcOrd="1" destOrd="0" presId="urn:microsoft.com/office/officeart/2008/layout/AlternatingHexagons"/>
    <dgm:cxn modelId="{E345FE7B-6568-4ADB-BF32-AC9DCE0B9303}" type="presParOf" srcId="{34C8A3A0-2194-4303-AC07-B43A7A7F7AF8}" destId="{5D67B2F0-C2CE-4FC2-B2BA-469575787C24}" srcOrd="2" destOrd="0" presId="urn:microsoft.com/office/officeart/2008/layout/AlternatingHexagons"/>
    <dgm:cxn modelId="{4A6AF90F-5FEE-4148-A063-031706CFDBEB}" type="presParOf" srcId="{5D67B2F0-C2CE-4FC2-B2BA-469575787C24}" destId="{37C47F23-F004-4999-842F-7D76BE0CE4A8}" srcOrd="0" destOrd="0" presId="urn:microsoft.com/office/officeart/2008/layout/AlternatingHexagons"/>
    <dgm:cxn modelId="{025DC180-E16F-45AF-B656-1B416ED0CD09}" type="presParOf" srcId="{5D67B2F0-C2CE-4FC2-B2BA-469575787C24}" destId="{9A4A7567-41F7-46EE-9026-08FC14425C15}" srcOrd="1" destOrd="0" presId="urn:microsoft.com/office/officeart/2008/layout/AlternatingHexagons"/>
    <dgm:cxn modelId="{80F51EC9-E6A4-4DE1-8B3A-AB8DB8927410}" type="presParOf" srcId="{5D67B2F0-C2CE-4FC2-B2BA-469575787C24}" destId="{691BA3DE-3183-4A42-B04A-A1C6EC0A6E2D}" srcOrd="2" destOrd="0" presId="urn:microsoft.com/office/officeart/2008/layout/AlternatingHexagons"/>
    <dgm:cxn modelId="{3641B0E2-23A2-4043-87A9-9A50C7FE34D1}" type="presParOf" srcId="{5D67B2F0-C2CE-4FC2-B2BA-469575787C24}" destId="{400A3C3D-FFCC-41C4-898C-D83F678271E2}" srcOrd="3" destOrd="0" presId="urn:microsoft.com/office/officeart/2008/layout/AlternatingHexagons"/>
    <dgm:cxn modelId="{220E532E-F14D-4188-8970-A83A9E8CD11E}" type="presParOf" srcId="{5D67B2F0-C2CE-4FC2-B2BA-469575787C24}" destId="{01E847B6-9022-4275-83FD-B8B10744B67C}" srcOrd="4" destOrd="0" presId="urn:microsoft.com/office/officeart/2008/layout/AlternatingHexagons"/>
    <dgm:cxn modelId="{C2E4BD9A-6BED-4CB1-8310-51F403847DE5}" type="presParOf" srcId="{34C8A3A0-2194-4303-AC07-B43A7A7F7AF8}" destId="{6CCD9C6D-66DF-4BA5-B487-339333B079D1}" srcOrd="3" destOrd="0" presId="urn:microsoft.com/office/officeart/2008/layout/AlternatingHexagons"/>
    <dgm:cxn modelId="{9B538A31-1FF7-4874-BD77-1F82D9287C92}" type="presParOf" srcId="{34C8A3A0-2194-4303-AC07-B43A7A7F7AF8}" destId="{55AE4213-386C-413C-A2D3-1A6C3B1198F6}" srcOrd="4" destOrd="0" presId="urn:microsoft.com/office/officeart/2008/layout/AlternatingHexagons"/>
    <dgm:cxn modelId="{E960C356-7EC3-4205-8BB2-9A6AC349FC29}" type="presParOf" srcId="{55AE4213-386C-413C-A2D3-1A6C3B1198F6}" destId="{5A993147-3DEB-4965-9367-BC57BAECF9E1}" srcOrd="0" destOrd="0" presId="urn:microsoft.com/office/officeart/2008/layout/AlternatingHexagons"/>
    <dgm:cxn modelId="{43F245C3-2F7B-46BF-A9E9-78515C89E487}" type="presParOf" srcId="{55AE4213-386C-413C-A2D3-1A6C3B1198F6}" destId="{E9C803FE-F233-46A6-97CA-F70AD36E3409}" srcOrd="1" destOrd="0" presId="urn:microsoft.com/office/officeart/2008/layout/AlternatingHexagons"/>
    <dgm:cxn modelId="{CE39F8A2-D2F8-4978-B12D-A66931DD760A}" type="presParOf" srcId="{55AE4213-386C-413C-A2D3-1A6C3B1198F6}" destId="{84652DE1-9EEB-42F0-A2F0-1E775E0177FB}" srcOrd="2" destOrd="0" presId="urn:microsoft.com/office/officeart/2008/layout/AlternatingHexagons"/>
    <dgm:cxn modelId="{BE7195B9-BA71-4516-9F3E-EAD3490F9FCA}" type="presParOf" srcId="{55AE4213-386C-413C-A2D3-1A6C3B1198F6}" destId="{BE610EF2-3A5E-4753-9051-86DCBC051BE3}" srcOrd="3" destOrd="0" presId="urn:microsoft.com/office/officeart/2008/layout/AlternatingHexagons"/>
    <dgm:cxn modelId="{00B9EE49-9EF6-431B-AA48-E97E7F0DC12A}" type="presParOf" srcId="{55AE4213-386C-413C-A2D3-1A6C3B1198F6}" destId="{8D56B28F-5926-498B-835B-838C556A9F60}" srcOrd="4" destOrd="0" presId="urn:microsoft.com/office/officeart/2008/layout/AlternatingHexagons"/>
    <dgm:cxn modelId="{66C2654F-17A9-434D-B9FA-55DC8C5B6BB7}" type="presParOf" srcId="{34C8A3A0-2194-4303-AC07-B43A7A7F7AF8}" destId="{B74A3C1E-B8EE-4F9D-A2AF-55540DBBD58D}" srcOrd="5" destOrd="0" presId="urn:microsoft.com/office/officeart/2008/layout/AlternatingHexagons"/>
    <dgm:cxn modelId="{8EE48648-4FEA-4FCB-A819-DC44DEB5E4BC}" type="presParOf" srcId="{34C8A3A0-2194-4303-AC07-B43A7A7F7AF8}" destId="{7DF97E0B-E3B2-4C1B-A556-9C6E33442598}" srcOrd="6" destOrd="0" presId="urn:microsoft.com/office/officeart/2008/layout/AlternatingHexagons"/>
    <dgm:cxn modelId="{20538EDA-A6CD-4475-ADD5-4ADA93EBE317}" type="presParOf" srcId="{7DF97E0B-E3B2-4C1B-A556-9C6E33442598}" destId="{4D2F3861-BFB1-4150-A6F4-20E6A8FA135E}" srcOrd="0" destOrd="0" presId="urn:microsoft.com/office/officeart/2008/layout/AlternatingHexagons"/>
    <dgm:cxn modelId="{CCA459DD-D2AA-4129-8937-623BB4311751}" type="presParOf" srcId="{7DF97E0B-E3B2-4C1B-A556-9C6E33442598}" destId="{E5F4957F-6902-47E3-90EC-6C560B2D7675}" srcOrd="1" destOrd="0" presId="urn:microsoft.com/office/officeart/2008/layout/AlternatingHexagons"/>
    <dgm:cxn modelId="{92CA4D09-720C-4195-B349-7838DCC37D7C}" type="presParOf" srcId="{7DF97E0B-E3B2-4C1B-A556-9C6E33442598}" destId="{D31DEDAF-338C-44FC-9C6C-D0FABB724AF9}" srcOrd="2" destOrd="0" presId="urn:microsoft.com/office/officeart/2008/layout/AlternatingHexagons"/>
    <dgm:cxn modelId="{412F6B34-0518-45EC-A8D4-CBF672E71625}" type="presParOf" srcId="{7DF97E0B-E3B2-4C1B-A556-9C6E33442598}" destId="{BD31969E-1552-4BD6-833B-DC2E11865940}" srcOrd="3" destOrd="0" presId="urn:microsoft.com/office/officeart/2008/layout/AlternatingHexagons"/>
    <dgm:cxn modelId="{491A140A-35DB-473D-8F6D-8AEEC1DB85B9}" type="presParOf" srcId="{7DF97E0B-E3B2-4C1B-A556-9C6E33442598}" destId="{1EC9EB5A-6704-4FB1-A41E-7C09CCDF8E7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35F929-B989-4C38-B9EA-E54B1036BDAF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AEDF50C-B98C-4F71-9F4C-730C81F214FE}">
      <dgm:prSet/>
      <dgm:spPr/>
      <dgm:t>
        <a:bodyPr/>
        <a:lstStyle/>
        <a:p>
          <a:pPr>
            <a:defRPr b="1"/>
          </a:pPr>
          <a:r>
            <a:rPr lang="en-US"/>
            <a:t>COLLAGE</a:t>
          </a:r>
        </a:p>
      </dgm:t>
    </dgm:pt>
    <dgm:pt modelId="{8247BD59-07D7-4F8D-BA34-EB0FB94B8813}" type="parTrans" cxnId="{0D99F9BB-504F-4FE9-80BC-F14BE0A9D3A8}">
      <dgm:prSet/>
      <dgm:spPr/>
      <dgm:t>
        <a:bodyPr/>
        <a:lstStyle/>
        <a:p>
          <a:endParaRPr lang="en-US"/>
        </a:p>
      </dgm:t>
    </dgm:pt>
    <dgm:pt modelId="{C90B2DD9-18AC-4174-B30F-AC0E04102368}" type="sibTrans" cxnId="{0D99F9BB-504F-4FE9-80BC-F14BE0A9D3A8}">
      <dgm:prSet/>
      <dgm:spPr/>
      <dgm:t>
        <a:bodyPr/>
        <a:lstStyle/>
        <a:p>
          <a:endParaRPr lang="en-US"/>
        </a:p>
      </dgm:t>
    </dgm:pt>
    <dgm:pt modelId="{B92A09A0-A3E7-41EE-AE10-F8B334979B8A}">
      <dgm:prSet/>
      <dgm:spPr/>
      <dgm:t>
        <a:bodyPr/>
        <a:lstStyle/>
        <a:p>
          <a:pPr>
            <a:defRPr b="1"/>
          </a:pPr>
          <a:r>
            <a:rPr lang="en-US"/>
            <a:t>BACKWARDS</a:t>
          </a:r>
        </a:p>
      </dgm:t>
    </dgm:pt>
    <dgm:pt modelId="{659D02A1-2F39-4CB3-99E6-930D951C4E53}" type="parTrans" cxnId="{3AC647D1-5CD9-4CC4-A6A1-0843343DCB50}">
      <dgm:prSet/>
      <dgm:spPr/>
      <dgm:t>
        <a:bodyPr/>
        <a:lstStyle/>
        <a:p>
          <a:endParaRPr lang="en-US"/>
        </a:p>
      </dgm:t>
    </dgm:pt>
    <dgm:pt modelId="{14468EFA-185B-4949-A5F2-5027D78849FE}" type="sibTrans" cxnId="{3AC647D1-5CD9-4CC4-A6A1-0843343DCB50}">
      <dgm:prSet/>
      <dgm:spPr/>
      <dgm:t>
        <a:bodyPr/>
        <a:lstStyle/>
        <a:p>
          <a:endParaRPr lang="en-US"/>
        </a:p>
      </dgm:t>
    </dgm:pt>
    <dgm:pt modelId="{08EDE697-8CBF-4C69-A49F-EA58033C9F49}">
      <dgm:prSet/>
      <dgm:spPr/>
      <dgm:t>
        <a:bodyPr/>
        <a:lstStyle/>
        <a:p>
          <a:pPr>
            <a:defRPr b="1"/>
          </a:pPr>
          <a:r>
            <a:rPr lang="en-US" dirty="0"/>
            <a:t>HIGHLIGHTER</a:t>
          </a:r>
        </a:p>
      </dgm:t>
    </dgm:pt>
    <dgm:pt modelId="{5EA2BF1F-04FB-45DE-B24B-7C03C912A3FF}" type="parTrans" cxnId="{A765D8B4-788C-43AA-B60A-DB5826D97928}">
      <dgm:prSet/>
      <dgm:spPr/>
      <dgm:t>
        <a:bodyPr/>
        <a:lstStyle/>
        <a:p>
          <a:endParaRPr lang="en-US"/>
        </a:p>
      </dgm:t>
    </dgm:pt>
    <dgm:pt modelId="{75C1B04D-5C62-4CF5-B886-7E349E6A250F}" type="sibTrans" cxnId="{A765D8B4-788C-43AA-B60A-DB5826D97928}">
      <dgm:prSet/>
      <dgm:spPr/>
      <dgm:t>
        <a:bodyPr/>
        <a:lstStyle/>
        <a:p>
          <a:endParaRPr lang="en-US"/>
        </a:p>
      </dgm:t>
    </dgm:pt>
    <dgm:pt modelId="{5542A84E-2823-483E-A274-6CD8C7A31CBD}">
      <dgm:prSet/>
      <dgm:spPr/>
      <dgm:t>
        <a:bodyPr/>
        <a:lstStyle/>
        <a:p>
          <a:pPr>
            <a:defRPr b="1"/>
          </a:pPr>
          <a:r>
            <a:rPr lang="en-US" dirty="0"/>
            <a:t>SCAMPER</a:t>
          </a:r>
        </a:p>
      </dgm:t>
    </dgm:pt>
    <dgm:pt modelId="{EBF043B2-D552-4FB0-A453-89F66E14EFA8}" type="parTrans" cxnId="{934A664A-CE2A-4826-A002-0F99295CDDB7}">
      <dgm:prSet/>
      <dgm:spPr/>
      <dgm:t>
        <a:bodyPr/>
        <a:lstStyle/>
        <a:p>
          <a:endParaRPr lang="en-US"/>
        </a:p>
      </dgm:t>
    </dgm:pt>
    <dgm:pt modelId="{B028B742-0335-4EB5-B3C9-F30BE49E0950}" type="sibTrans" cxnId="{934A664A-CE2A-4826-A002-0F99295CDDB7}">
      <dgm:prSet/>
      <dgm:spPr/>
      <dgm:t>
        <a:bodyPr/>
        <a:lstStyle/>
        <a:p>
          <a:endParaRPr lang="en-US"/>
        </a:p>
      </dgm:t>
    </dgm:pt>
    <dgm:pt modelId="{A588DC02-6455-4FE0-9DEC-3389227D7124}" type="pres">
      <dgm:prSet presAssocID="{7035F929-B989-4C38-B9EA-E54B1036BDAF}" presName="outerComposite" presStyleCnt="0">
        <dgm:presLayoutVars>
          <dgm:chMax val="5"/>
          <dgm:dir/>
          <dgm:resizeHandles val="exact"/>
        </dgm:presLayoutVars>
      </dgm:prSet>
      <dgm:spPr/>
    </dgm:pt>
    <dgm:pt modelId="{12199C66-D4CD-4AAB-AA91-7D259CA7A223}" type="pres">
      <dgm:prSet presAssocID="{7035F929-B989-4C38-B9EA-E54B1036BDAF}" presName="dummyMaxCanvas" presStyleCnt="0">
        <dgm:presLayoutVars/>
      </dgm:prSet>
      <dgm:spPr/>
    </dgm:pt>
    <dgm:pt modelId="{093E6A9F-0EA8-4729-8CE4-41B873AFC7E1}" type="pres">
      <dgm:prSet presAssocID="{7035F929-B989-4C38-B9EA-E54B1036BDAF}" presName="FourNodes_1" presStyleLbl="node1" presStyleIdx="0" presStyleCnt="4">
        <dgm:presLayoutVars>
          <dgm:bulletEnabled val="1"/>
        </dgm:presLayoutVars>
      </dgm:prSet>
      <dgm:spPr/>
    </dgm:pt>
    <dgm:pt modelId="{C4681DC1-6431-4E09-957C-69193EFFF8A3}" type="pres">
      <dgm:prSet presAssocID="{7035F929-B989-4C38-B9EA-E54B1036BDAF}" presName="FourNodes_2" presStyleLbl="node1" presStyleIdx="1" presStyleCnt="4">
        <dgm:presLayoutVars>
          <dgm:bulletEnabled val="1"/>
        </dgm:presLayoutVars>
      </dgm:prSet>
      <dgm:spPr/>
    </dgm:pt>
    <dgm:pt modelId="{859CADD0-AFDC-4196-A59B-1883E3E86F75}" type="pres">
      <dgm:prSet presAssocID="{7035F929-B989-4C38-B9EA-E54B1036BDAF}" presName="FourNodes_3" presStyleLbl="node1" presStyleIdx="2" presStyleCnt="4">
        <dgm:presLayoutVars>
          <dgm:bulletEnabled val="1"/>
        </dgm:presLayoutVars>
      </dgm:prSet>
      <dgm:spPr/>
    </dgm:pt>
    <dgm:pt modelId="{1FEAE1B9-51A0-4E2A-8B68-FF2D8594924B}" type="pres">
      <dgm:prSet presAssocID="{7035F929-B989-4C38-B9EA-E54B1036BDAF}" presName="FourNodes_4" presStyleLbl="node1" presStyleIdx="3" presStyleCnt="4">
        <dgm:presLayoutVars>
          <dgm:bulletEnabled val="1"/>
        </dgm:presLayoutVars>
      </dgm:prSet>
      <dgm:spPr/>
    </dgm:pt>
    <dgm:pt modelId="{3BAC6793-3134-4F08-8E0C-908B73733493}" type="pres">
      <dgm:prSet presAssocID="{7035F929-B989-4C38-B9EA-E54B1036BDAF}" presName="FourConn_1-2" presStyleLbl="fgAccFollowNode1" presStyleIdx="0" presStyleCnt="3">
        <dgm:presLayoutVars>
          <dgm:bulletEnabled val="1"/>
        </dgm:presLayoutVars>
      </dgm:prSet>
      <dgm:spPr/>
    </dgm:pt>
    <dgm:pt modelId="{7C1F0ED8-1FA2-44C7-A790-8F1EA687A2CA}" type="pres">
      <dgm:prSet presAssocID="{7035F929-B989-4C38-B9EA-E54B1036BDAF}" presName="FourConn_2-3" presStyleLbl="fgAccFollowNode1" presStyleIdx="1" presStyleCnt="3">
        <dgm:presLayoutVars>
          <dgm:bulletEnabled val="1"/>
        </dgm:presLayoutVars>
      </dgm:prSet>
      <dgm:spPr/>
    </dgm:pt>
    <dgm:pt modelId="{DEC2EED2-E711-4E68-A2D4-147E4881A014}" type="pres">
      <dgm:prSet presAssocID="{7035F929-B989-4C38-B9EA-E54B1036BDAF}" presName="FourConn_3-4" presStyleLbl="fgAccFollowNode1" presStyleIdx="2" presStyleCnt="3">
        <dgm:presLayoutVars>
          <dgm:bulletEnabled val="1"/>
        </dgm:presLayoutVars>
      </dgm:prSet>
      <dgm:spPr/>
    </dgm:pt>
    <dgm:pt modelId="{F94CEFEE-0938-47A4-993D-19F1D1660EEA}" type="pres">
      <dgm:prSet presAssocID="{7035F929-B989-4C38-B9EA-E54B1036BDAF}" presName="FourNodes_1_text" presStyleLbl="node1" presStyleIdx="3" presStyleCnt="4">
        <dgm:presLayoutVars>
          <dgm:bulletEnabled val="1"/>
        </dgm:presLayoutVars>
      </dgm:prSet>
      <dgm:spPr/>
    </dgm:pt>
    <dgm:pt modelId="{3D1B7F63-76C2-4ECC-B308-7AFCA3362CEA}" type="pres">
      <dgm:prSet presAssocID="{7035F929-B989-4C38-B9EA-E54B1036BDAF}" presName="FourNodes_2_text" presStyleLbl="node1" presStyleIdx="3" presStyleCnt="4">
        <dgm:presLayoutVars>
          <dgm:bulletEnabled val="1"/>
        </dgm:presLayoutVars>
      </dgm:prSet>
      <dgm:spPr/>
    </dgm:pt>
    <dgm:pt modelId="{3BCC1001-E4D8-447A-8EEB-65701622D63C}" type="pres">
      <dgm:prSet presAssocID="{7035F929-B989-4C38-B9EA-E54B1036BDAF}" presName="FourNodes_3_text" presStyleLbl="node1" presStyleIdx="3" presStyleCnt="4">
        <dgm:presLayoutVars>
          <dgm:bulletEnabled val="1"/>
        </dgm:presLayoutVars>
      </dgm:prSet>
      <dgm:spPr/>
    </dgm:pt>
    <dgm:pt modelId="{C22E4572-4E87-48A9-93C7-F9CE4F4B6AEA}" type="pres">
      <dgm:prSet presAssocID="{7035F929-B989-4C38-B9EA-E54B1036BDAF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4BB382C-E12B-4F61-A761-D1D13BB7BA13}" type="presOf" srcId="{08EDE697-8CBF-4C69-A49F-EA58033C9F49}" destId="{859CADD0-AFDC-4196-A59B-1883E3E86F75}" srcOrd="0" destOrd="0" presId="urn:microsoft.com/office/officeart/2005/8/layout/vProcess5"/>
    <dgm:cxn modelId="{B28EA442-C416-4037-A334-8EDFAF0A70F4}" type="presOf" srcId="{B92A09A0-A3E7-41EE-AE10-F8B334979B8A}" destId="{1FEAE1B9-51A0-4E2A-8B68-FF2D8594924B}" srcOrd="0" destOrd="0" presId="urn:microsoft.com/office/officeart/2005/8/layout/vProcess5"/>
    <dgm:cxn modelId="{934A664A-CE2A-4826-A002-0F99295CDDB7}" srcId="{7035F929-B989-4C38-B9EA-E54B1036BDAF}" destId="{5542A84E-2823-483E-A274-6CD8C7A31CBD}" srcOrd="1" destOrd="0" parTransId="{EBF043B2-D552-4FB0-A453-89F66E14EFA8}" sibTransId="{B028B742-0335-4EB5-B3C9-F30BE49E0950}"/>
    <dgm:cxn modelId="{CC621972-BB4A-4288-965D-DC11CF5EE9CD}" type="presOf" srcId="{B028B742-0335-4EB5-B3C9-F30BE49E0950}" destId="{7C1F0ED8-1FA2-44C7-A790-8F1EA687A2CA}" srcOrd="0" destOrd="0" presId="urn:microsoft.com/office/officeart/2005/8/layout/vProcess5"/>
    <dgm:cxn modelId="{02ECF453-CCEA-438A-9651-E64469C28D49}" type="presOf" srcId="{B92A09A0-A3E7-41EE-AE10-F8B334979B8A}" destId="{C22E4572-4E87-48A9-93C7-F9CE4F4B6AEA}" srcOrd="1" destOrd="0" presId="urn:microsoft.com/office/officeart/2005/8/layout/vProcess5"/>
    <dgm:cxn modelId="{71E9DC74-6669-4DF2-B283-48A0AD287563}" type="presOf" srcId="{8AEDF50C-B98C-4F71-9F4C-730C81F214FE}" destId="{F94CEFEE-0938-47A4-993D-19F1D1660EEA}" srcOrd="1" destOrd="0" presId="urn:microsoft.com/office/officeart/2005/8/layout/vProcess5"/>
    <dgm:cxn modelId="{FF100085-BE13-414D-8158-64D3BB67E127}" type="presOf" srcId="{8AEDF50C-B98C-4F71-9F4C-730C81F214FE}" destId="{093E6A9F-0EA8-4729-8CE4-41B873AFC7E1}" srcOrd="0" destOrd="0" presId="urn:microsoft.com/office/officeart/2005/8/layout/vProcess5"/>
    <dgm:cxn modelId="{8C965F8F-E2C5-4A09-82A8-98D6356751C2}" type="presOf" srcId="{C90B2DD9-18AC-4174-B30F-AC0E04102368}" destId="{3BAC6793-3134-4F08-8E0C-908B73733493}" srcOrd="0" destOrd="0" presId="urn:microsoft.com/office/officeart/2005/8/layout/vProcess5"/>
    <dgm:cxn modelId="{F83FF08F-BA03-4AD2-862B-5DD7DA384639}" type="presOf" srcId="{75C1B04D-5C62-4CF5-B886-7E349E6A250F}" destId="{DEC2EED2-E711-4E68-A2D4-147E4881A014}" srcOrd="0" destOrd="0" presId="urn:microsoft.com/office/officeart/2005/8/layout/vProcess5"/>
    <dgm:cxn modelId="{A964ABAE-D52D-45BA-94D7-9F72149A256D}" type="presOf" srcId="{08EDE697-8CBF-4C69-A49F-EA58033C9F49}" destId="{3BCC1001-E4D8-447A-8EEB-65701622D63C}" srcOrd="1" destOrd="0" presId="urn:microsoft.com/office/officeart/2005/8/layout/vProcess5"/>
    <dgm:cxn modelId="{A765D8B4-788C-43AA-B60A-DB5826D97928}" srcId="{7035F929-B989-4C38-B9EA-E54B1036BDAF}" destId="{08EDE697-8CBF-4C69-A49F-EA58033C9F49}" srcOrd="2" destOrd="0" parTransId="{5EA2BF1F-04FB-45DE-B24B-7C03C912A3FF}" sibTransId="{75C1B04D-5C62-4CF5-B886-7E349E6A250F}"/>
    <dgm:cxn modelId="{0D99F9BB-504F-4FE9-80BC-F14BE0A9D3A8}" srcId="{7035F929-B989-4C38-B9EA-E54B1036BDAF}" destId="{8AEDF50C-B98C-4F71-9F4C-730C81F214FE}" srcOrd="0" destOrd="0" parTransId="{8247BD59-07D7-4F8D-BA34-EB0FB94B8813}" sibTransId="{C90B2DD9-18AC-4174-B30F-AC0E04102368}"/>
    <dgm:cxn modelId="{D0B4F9CB-157D-4B5F-8BEF-9044A93BE0EF}" type="presOf" srcId="{5542A84E-2823-483E-A274-6CD8C7A31CBD}" destId="{3D1B7F63-76C2-4ECC-B308-7AFCA3362CEA}" srcOrd="1" destOrd="0" presId="urn:microsoft.com/office/officeart/2005/8/layout/vProcess5"/>
    <dgm:cxn modelId="{3AC647D1-5CD9-4CC4-A6A1-0843343DCB50}" srcId="{7035F929-B989-4C38-B9EA-E54B1036BDAF}" destId="{B92A09A0-A3E7-41EE-AE10-F8B334979B8A}" srcOrd="3" destOrd="0" parTransId="{659D02A1-2F39-4CB3-99E6-930D951C4E53}" sibTransId="{14468EFA-185B-4949-A5F2-5027D78849FE}"/>
    <dgm:cxn modelId="{F88551D7-411B-459F-A69C-F4C06FC18747}" type="presOf" srcId="{5542A84E-2823-483E-A274-6CD8C7A31CBD}" destId="{C4681DC1-6431-4E09-957C-69193EFFF8A3}" srcOrd="0" destOrd="0" presId="urn:microsoft.com/office/officeart/2005/8/layout/vProcess5"/>
    <dgm:cxn modelId="{5690A8FD-9DC7-49C7-9973-F0FEC523F219}" type="presOf" srcId="{7035F929-B989-4C38-B9EA-E54B1036BDAF}" destId="{A588DC02-6455-4FE0-9DEC-3389227D7124}" srcOrd="0" destOrd="0" presId="urn:microsoft.com/office/officeart/2005/8/layout/vProcess5"/>
    <dgm:cxn modelId="{5B57ED6D-BDE0-4CED-A9A2-A5A701A67263}" type="presParOf" srcId="{A588DC02-6455-4FE0-9DEC-3389227D7124}" destId="{12199C66-D4CD-4AAB-AA91-7D259CA7A223}" srcOrd="0" destOrd="0" presId="urn:microsoft.com/office/officeart/2005/8/layout/vProcess5"/>
    <dgm:cxn modelId="{6F5A9964-53B6-433F-AC01-DC865AFB7070}" type="presParOf" srcId="{A588DC02-6455-4FE0-9DEC-3389227D7124}" destId="{093E6A9F-0EA8-4729-8CE4-41B873AFC7E1}" srcOrd="1" destOrd="0" presId="urn:microsoft.com/office/officeart/2005/8/layout/vProcess5"/>
    <dgm:cxn modelId="{C0D52764-F9B2-4244-BBFE-1E77319179DD}" type="presParOf" srcId="{A588DC02-6455-4FE0-9DEC-3389227D7124}" destId="{C4681DC1-6431-4E09-957C-69193EFFF8A3}" srcOrd="2" destOrd="0" presId="urn:microsoft.com/office/officeart/2005/8/layout/vProcess5"/>
    <dgm:cxn modelId="{0F00CB2D-B6AA-48C6-B318-6968C0A26F8B}" type="presParOf" srcId="{A588DC02-6455-4FE0-9DEC-3389227D7124}" destId="{859CADD0-AFDC-4196-A59B-1883E3E86F75}" srcOrd="3" destOrd="0" presId="urn:microsoft.com/office/officeart/2005/8/layout/vProcess5"/>
    <dgm:cxn modelId="{F3A98A3C-51A4-424D-BFB2-70F551EB004D}" type="presParOf" srcId="{A588DC02-6455-4FE0-9DEC-3389227D7124}" destId="{1FEAE1B9-51A0-4E2A-8B68-FF2D8594924B}" srcOrd="4" destOrd="0" presId="urn:microsoft.com/office/officeart/2005/8/layout/vProcess5"/>
    <dgm:cxn modelId="{4B4FCC34-4CCE-479D-B066-9337F6087BAA}" type="presParOf" srcId="{A588DC02-6455-4FE0-9DEC-3389227D7124}" destId="{3BAC6793-3134-4F08-8E0C-908B73733493}" srcOrd="5" destOrd="0" presId="urn:microsoft.com/office/officeart/2005/8/layout/vProcess5"/>
    <dgm:cxn modelId="{465124F4-9B31-41B4-A2F0-7A207C2CEB00}" type="presParOf" srcId="{A588DC02-6455-4FE0-9DEC-3389227D7124}" destId="{7C1F0ED8-1FA2-44C7-A790-8F1EA687A2CA}" srcOrd="6" destOrd="0" presId="urn:microsoft.com/office/officeart/2005/8/layout/vProcess5"/>
    <dgm:cxn modelId="{57792855-497A-4A37-BF29-8D7E9423965E}" type="presParOf" srcId="{A588DC02-6455-4FE0-9DEC-3389227D7124}" destId="{DEC2EED2-E711-4E68-A2D4-147E4881A014}" srcOrd="7" destOrd="0" presId="urn:microsoft.com/office/officeart/2005/8/layout/vProcess5"/>
    <dgm:cxn modelId="{8D342321-4C75-49E1-8AB2-7C22AF306C10}" type="presParOf" srcId="{A588DC02-6455-4FE0-9DEC-3389227D7124}" destId="{F94CEFEE-0938-47A4-993D-19F1D1660EEA}" srcOrd="8" destOrd="0" presId="urn:microsoft.com/office/officeart/2005/8/layout/vProcess5"/>
    <dgm:cxn modelId="{4EECA4FB-7F64-4F41-980F-0AB55CC4040F}" type="presParOf" srcId="{A588DC02-6455-4FE0-9DEC-3389227D7124}" destId="{3D1B7F63-76C2-4ECC-B308-7AFCA3362CEA}" srcOrd="9" destOrd="0" presId="urn:microsoft.com/office/officeart/2005/8/layout/vProcess5"/>
    <dgm:cxn modelId="{01DA786B-DBFD-4C29-A916-C07D9E56C3D1}" type="presParOf" srcId="{A588DC02-6455-4FE0-9DEC-3389227D7124}" destId="{3BCC1001-E4D8-447A-8EEB-65701622D63C}" srcOrd="10" destOrd="0" presId="urn:microsoft.com/office/officeart/2005/8/layout/vProcess5"/>
    <dgm:cxn modelId="{158973F2-8E19-4B9D-9976-3959C1B33287}" type="presParOf" srcId="{A588DC02-6455-4FE0-9DEC-3389227D7124}" destId="{C22E4572-4E87-48A9-93C7-F9CE4F4B6AE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109788-6F06-4A8B-AF5E-D5D27EDC7965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3B71388-6BFD-41F0-8196-1C9CC9BA782C}">
      <dgm:prSet phldrT="[Text]"/>
      <dgm:spPr/>
      <dgm:t>
        <a:bodyPr/>
        <a:lstStyle/>
        <a:p>
          <a:r>
            <a:rPr lang="en-US" dirty="0"/>
            <a:t>Identify Desired Results</a:t>
          </a:r>
        </a:p>
      </dgm:t>
    </dgm:pt>
    <dgm:pt modelId="{72DF972B-1A36-400F-853B-86A289B80B3D}" type="parTrans" cxnId="{945B17BC-A122-4ED8-B6A9-73A78657F1CE}">
      <dgm:prSet/>
      <dgm:spPr/>
      <dgm:t>
        <a:bodyPr/>
        <a:lstStyle/>
        <a:p>
          <a:endParaRPr lang="en-US"/>
        </a:p>
      </dgm:t>
    </dgm:pt>
    <dgm:pt modelId="{DF451ABD-0EE6-4B61-9028-065EBCE128E8}" type="sibTrans" cxnId="{945B17BC-A122-4ED8-B6A9-73A78657F1CE}">
      <dgm:prSet/>
      <dgm:spPr/>
      <dgm:t>
        <a:bodyPr/>
        <a:lstStyle/>
        <a:p>
          <a:endParaRPr lang="en-US"/>
        </a:p>
      </dgm:t>
    </dgm:pt>
    <dgm:pt modelId="{562C1377-2F22-48FC-827D-87497E3F9AD4}">
      <dgm:prSet phldrT="[Text]"/>
      <dgm:spPr/>
      <dgm:t>
        <a:bodyPr/>
        <a:lstStyle/>
        <a:p>
          <a:r>
            <a:rPr lang="en-US" dirty="0"/>
            <a:t>Determine acceptable evidence</a:t>
          </a:r>
        </a:p>
      </dgm:t>
    </dgm:pt>
    <dgm:pt modelId="{AEE781D1-2623-453B-987E-B752DA028538}" type="parTrans" cxnId="{9F16B576-F051-440E-BEEB-A8C4623636A8}">
      <dgm:prSet/>
      <dgm:spPr/>
      <dgm:t>
        <a:bodyPr/>
        <a:lstStyle/>
        <a:p>
          <a:endParaRPr lang="en-US"/>
        </a:p>
      </dgm:t>
    </dgm:pt>
    <dgm:pt modelId="{F573E55A-A92E-4E8C-92BB-256D6CA49533}" type="sibTrans" cxnId="{9F16B576-F051-440E-BEEB-A8C4623636A8}">
      <dgm:prSet/>
      <dgm:spPr/>
      <dgm:t>
        <a:bodyPr/>
        <a:lstStyle/>
        <a:p>
          <a:endParaRPr lang="en-US"/>
        </a:p>
      </dgm:t>
    </dgm:pt>
    <dgm:pt modelId="{8C03C3E9-14ED-4C6B-BDD5-A3A50324D826}">
      <dgm:prSet phldrT="[Text]"/>
      <dgm:spPr/>
      <dgm:t>
        <a:bodyPr/>
        <a:lstStyle/>
        <a:p>
          <a:r>
            <a:rPr lang="en-US" dirty="0"/>
            <a:t>Create content that fits the plan</a:t>
          </a:r>
        </a:p>
      </dgm:t>
    </dgm:pt>
    <dgm:pt modelId="{DFE5692F-3C9B-45AA-80A9-A80FECE73A25}" type="parTrans" cxnId="{219A2CC1-9301-4321-886C-F8BDD618C841}">
      <dgm:prSet/>
      <dgm:spPr/>
      <dgm:t>
        <a:bodyPr/>
        <a:lstStyle/>
        <a:p>
          <a:endParaRPr lang="en-US"/>
        </a:p>
      </dgm:t>
    </dgm:pt>
    <dgm:pt modelId="{C5F6D903-EA4F-4FA6-9335-369D5D12D61C}" type="sibTrans" cxnId="{219A2CC1-9301-4321-886C-F8BDD618C841}">
      <dgm:prSet/>
      <dgm:spPr/>
      <dgm:t>
        <a:bodyPr/>
        <a:lstStyle/>
        <a:p>
          <a:endParaRPr lang="en-US"/>
        </a:p>
      </dgm:t>
    </dgm:pt>
    <dgm:pt modelId="{1A2967D1-127D-4BF7-8336-F9BB918099AF}" type="pres">
      <dgm:prSet presAssocID="{70109788-6F06-4A8B-AF5E-D5D27EDC7965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1A9AE32-C1CF-46C4-92A1-9F6D69718D6B}" type="pres">
      <dgm:prSet presAssocID="{13B71388-6BFD-41F0-8196-1C9CC9BA782C}" presName="Accent1" presStyleCnt="0"/>
      <dgm:spPr/>
    </dgm:pt>
    <dgm:pt modelId="{B1BA6957-5893-4B26-8670-1036589DE870}" type="pres">
      <dgm:prSet presAssocID="{13B71388-6BFD-41F0-8196-1C9CC9BA782C}" presName="Accent" presStyleLbl="node1" presStyleIdx="0" presStyleCnt="3"/>
      <dgm:spPr/>
    </dgm:pt>
    <dgm:pt modelId="{DA41E15A-1E23-4EC3-B80D-7FE1249DAAAA}" type="pres">
      <dgm:prSet presAssocID="{13B71388-6BFD-41F0-8196-1C9CC9BA782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FC57393A-654D-488D-A3D7-CEA53828AAD8}" type="pres">
      <dgm:prSet presAssocID="{562C1377-2F22-48FC-827D-87497E3F9AD4}" presName="Accent2" presStyleCnt="0"/>
      <dgm:spPr/>
    </dgm:pt>
    <dgm:pt modelId="{74A66813-3825-46BA-9FB1-EC98B76D8077}" type="pres">
      <dgm:prSet presAssocID="{562C1377-2F22-48FC-827D-87497E3F9AD4}" presName="Accent" presStyleLbl="node1" presStyleIdx="1" presStyleCnt="3"/>
      <dgm:spPr/>
    </dgm:pt>
    <dgm:pt modelId="{D0F5345D-E5B5-4404-BC56-6441931539FB}" type="pres">
      <dgm:prSet presAssocID="{562C1377-2F22-48FC-827D-87497E3F9AD4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AF624433-824E-4690-A1E2-47AFF665811F}" type="pres">
      <dgm:prSet presAssocID="{8C03C3E9-14ED-4C6B-BDD5-A3A50324D826}" presName="Accent3" presStyleCnt="0"/>
      <dgm:spPr/>
    </dgm:pt>
    <dgm:pt modelId="{0679B737-00C2-4607-80C1-79A568D97A04}" type="pres">
      <dgm:prSet presAssocID="{8C03C3E9-14ED-4C6B-BDD5-A3A50324D826}" presName="Accent" presStyleLbl="node1" presStyleIdx="2" presStyleCnt="3"/>
      <dgm:spPr/>
    </dgm:pt>
    <dgm:pt modelId="{9AA80203-41D6-4A75-8F27-43AF8041A390}" type="pres">
      <dgm:prSet presAssocID="{8C03C3E9-14ED-4C6B-BDD5-A3A50324D82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2C19932C-34C2-4B88-8579-893963EAEB21}" type="presOf" srcId="{13B71388-6BFD-41F0-8196-1C9CC9BA782C}" destId="{DA41E15A-1E23-4EC3-B80D-7FE1249DAAAA}" srcOrd="0" destOrd="0" presId="urn:microsoft.com/office/officeart/2009/layout/CircleArrowProcess"/>
    <dgm:cxn modelId="{DBD1EC35-ACF8-4EA1-B3E7-671D88D5E13A}" type="presOf" srcId="{8C03C3E9-14ED-4C6B-BDD5-A3A50324D826}" destId="{9AA80203-41D6-4A75-8F27-43AF8041A390}" srcOrd="0" destOrd="0" presId="urn:microsoft.com/office/officeart/2009/layout/CircleArrowProcess"/>
    <dgm:cxn modelId="{CF7AEF4A-6052-46F7-8664-42E3BFADE76B}" type="presOf" srcId="{562C1377-2F22-48FC-827D-87497E3F9AD4}" destId="{D0F5345D-E5B5-4404-BC56-6441931539FB}" srcOrd="0" destOrd="0" presId="urn:microsoft.com/office/officeart/2009/layout/CircleArrowProcess"/>
    <dgm:cxn modelId="{E53CBA71-4187-4078-926B-F14FBB681AAD}" type="presOf" srcId="{70109788-6F06-4A8B-AF5E-D5D27EDC7965}" destId="{1A2967D1-127D-4BF7-8336-F9BB918099AF}" srcOrd="0" destOrd="0" presId="urn:microsoft.com/office/officeart/2009/layout/CircleArrowProcess"/>
    <dgm:cxn modelId="{9F16B576-F051-440E-BEEB-A8C4623636A8}" srcId="{70109788-6F06-4A8B-AF5E-D5D27EDC7965}" destId="{562C1377-2F22-48FC-827D-87497E3F9AD4}" srcOrd="1" destOrd="0" parTransId="{AEE781D1-2623-453B-987E-B752DA028538}" sibTransId="{F573E55A-A92E-4E8C-92BB-256D6CA49533}"/>
    <dgm:cxn modelId="{945B17BC-A122-4ED8-B6A9-73A78657F1CE}" srcId="{70109788-6F06-4A8B-AF5E-D5D27EDC7965}" destId="{13B71388-6BFD-41F0-8196-1C9CC9BA782C}" srcOrd="0" destOrd="0" parTransId="{72DF972B-1A36-400F-853B-86A289B80B3D}" sibTransId="{DF451ABD-0EE6-4B61-9028-065EBCE128E8}"/>
    <dgm:cxn modelId="{219A2CC1-9301-4321-886C-F8BDD618C841}" srcId="{70109788-6F06-4A8B-AF5E-D5D27EDC7965}" destId="{8C03C3E9-14ED-4C6B-BDD5-A3A50324D826}" srcOrd="2" destOrd="0" parTransId="{DFE5692F-3C9B-45AA-80A9-A80FECE73A25}" sibTransId="{C5F6D903-EA4F-4FA6-9335-369D5D12D61C}"/>
    <dgm:cxn modelId="{D52A1F62-6E7B-457E-B6BF-D594A6995471}" type="presParOf" srcId="{1A2967D1-127D-4BF7-8336-F9BB918099AF}" destId="{B1A9AE32-C1CF-46C4-92A1-9F6D69718D6B}" srcOrd="0" destOrd="0" presId="urn:microsoft.com/office/officeart/2009/layout/CircleArrowProcess"/>
    <dgm:cxn modelId="{874A1A6C-59DE-48C9-8724-B4FFB97996F8}" type="presParOf" srcId="{B1A9AE32-C1CF-46C4-92A1-9F6D69718D6B}" destId="{B1BA6957-5893-4B26-8670-1036589DE870}" srcOrd="0" destOrd="0" presId="urn:microsoft.com/office/officeart/2009/layout/CircleArrowProcess"/>
    <dgm:cxn modelId="{393549EB-09AB-41AB-9BDA-BDBDB317BD05}" type="presParOf" srcId="{1A2967D1-127D-4BF7-8336-F9BB918099AF}" destId="{DA41E15A-1E23-4EC3-B80D-7FE1249DAAAA}" srcOrd="1" destOrd="0" presId="urn:microsoft.com/office/officeart/2009/layout/CircleArrowProcess"/>
    <dgm:cxn modelId="{415E1A21-C5B2-4E1C-BB10-16B546D44868}" type="presParOf" srcId="{1A2967D1-127D-4BF7-8336-F9BB918099AF}" destId="{FC57393A-654D-488D-A3D7-CEA53828AAD8}" srcOrd="2" destOrd="0" presId="urn:microsoft.com/office/officeart/2009/layout/CircleArrowProcess"/>
    <dgm:cxn modelId="{7A954CBD-4E42-4046-9D7B-DA5C8DF72E61}" type="presParOf" srcId="{FC57393A-654D-488D-A3D7-CEA53828AAD8}" destId="{74A66813-3825-46BA-9FB1-EC98B76D8077}" srcOrd="0" destOrd="0" presId="urn:microsoft.com/office/officeart/2009/layout/CircleArrowProcess"/>
    <dgm:cxn modelId="{F7503ED2-D4D9-4A16-86F6-18F1E844F1FE}" type="presParOf" srcId="{1A2967D1-127D-4BF7-8336-F9BB918099AF}" destId="{D0F5345D-E5B5-4404-BC56-6441931539FB}" srcOrd="3" destOrd="0" presId="urn:microsoft.com/office/officeart/2009/layout/CircleArrowProcess"/>
    <dgm:cxn modelId="{77F3AFD2-1749-4881-86B1-796AA32F3919}" type="presParOf" srcId="{1A2967D1-127D-4BF7-8336-F9BB918099AF}" destId="{AF624433-824E-4690-A1E2-47AFF665811F}" srcOrd="4" destOrd="0" presId="urn:microsoft.com/office/officeart/2009/layout/CircleArrowProcess"/>
    <dgm:cxn modelId="{013FEA24-9E29-47BE-86C1-7AAAAFB7B8FB}" type="presParOf" srcId="{AF624433-824E-4690-A1E2-47AFF665811F}" destId="{0679B737-00C2-4607-80C1-79A568D97A04}" srcOrd="0" destOrd="0" presId="urn:microsoft.com/office/officeart/2009/layout/CircleArrowProcess"/>
    <dgm:cxn modelId="{A74F2FF8-F2DC-46F8-B309-EB5F3233F8F4}" type="presParOf" srcId="{1A2967D1-127D-4BF7-8336-F9BB918099AF}" destId="{9AA80203-41D6-4A75-8F27-43AF8041A39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D8D4DA-ACEF-4F4A-BCCA-E514A5E87107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</dgm:pt>
    <dgm:pt modelId="{C7F03EC9-BB53-402E-A0FF-BC2B77FA0560}">
      <dgm:prSet phldrT="[Text]" custT="1"/>
      <dgm:spPr/>
      <dgm:t>
        <a:bodyPr/>
        <a:lstStyle/>
        <a:p>
          <a:r>
            <a:rPr lang="en-US" sz="1600" b="1" dirty="0"/>
            <a:t>Substitute</a:t>
          </a:r>
        </a:p>
      </dgm:t>
    </dgm:pt>
    <dgm:pt modelId="{50163CDC-5CB7-439C-A56E-D33381245EFD}" type="parTrans" cxnId="{C7B1487A-F48A-46E1-8F53-970ACBEF3704}">
      <dgm:prSet/>
      <dgm:spPr/>
      <dgm:t>
        <a:bodyPr/>
        <a:lstStyle/>
        <a:p>
          <a:endParaRPr lang="en-US"/>
        </a:p>
      </dgm:t>
    </dgm:pt>
    <dgm:pt modelId="{FF57BE4D-7FC1-43A2-B691-74715DD5DF37}" type="sibTrans" cxnId="{C7B1487A-F48A-46E1-8F53-970ACBEF3704}">
      <dgm:prSet/>
      <dgm:spPr/>
      <dgm:t>
        <a:bodyPr/>
        <a:lstStyle/>
        <a:p>
          <a:endParaRPr lang="en-US"/>
        </a:p>
      </dgm:t>
    </dgm:pt>
    <dgm:pt modelId="{CE3F6F65-4537-4040-9B5D-82FBE55B4CB5}">
      <dgm:prSet phldrT="[Text]" custT="1"/>
      <dgm:spPr/>
      <dgm:t>
        <a:bodyPr/>
        <a:lstStyle/>
        <a:p>
          <a:r>
            <a:rPr lang="en-US" sz="1600" b="1" dirty="0"/>
            <a:t>Combine</a:t>
          </a:r>
        </a:p>
      </dgm:t>
    </dgm:pt>
    <dgm:pt modelId="{B16CF1A6-4C07-4FD0-899A-71E710970625}" type="parTrans" cxnId="{E0C1F0E7-1478-4969-8018-2579A74D7885}">
      <dgm:prSet/>
      <dgm:spPr/>
      <dgm:t>
        <a:bodyPr/>
        <a:lstStyle/>
        <a:p>
          <a:endParaRPr lang="en-US"/>
        </a:p>
      </dgm:t>
    </dgm:pt>
    <dgm:pt modelId="{25905539-2139-492F-AFF9-498DD8DB6F31}" type="sibTrans" cxnId="{E0C1F0E7-1478-4969-8018-2579A74D7885}">
      <dgm:prSet/>
      <dgm:spPr/>
      <dgm:t>
        <a:bodyPr/>
        <a:lstStyle/>
        <a:p>
          <a:endParaRPr lang="en-US"/>
        </a:p>
      </dgm:t>
    </dgm:pt>
    <dgm:pt modelId="{BDD5CD4A-FAE8-42FC-992B-DA2F60CD264A}">
      <dgm:prSet phldrT="[Text]" custT="1"/>
      <dgm:spPr/>
      <dgm:t>
        <a:bodyPr/>
        <a:lstStyle/>
        <a:p>
          <a:r>
            <a:rPr lang="en-US" sz="1600" b="1" dirty="0"/>
            <a:t>Adapt</a:t>
          </a:r>
        </a:p>
      </dgm:t>
    </dgm:pt>
    <dgm:pt modelId="{E741B815-3B1F-43B4-83E3-E2BCBF817CD1}" type="parTrans" cxnId="{7227CC3C-6553-40B9-9092-63C459E9417D}">
      <dgm:prSet/>
      <dgm:spPr/>
      <dgm:t>
        <a:bodyPr/>
        <a:lstStyle/>
        <a:p>
          <a:endParaRPr lang="en-US"/>
        </a:p>
      </dgm:t>
    </dgm:pt>
    <dgm:pt modelId="{B59653E8-105B-41EB-9CF8-E28464E71788}" type="sibTrans" cxnId="{7227CC3C-6553-40B9-9092-63C459E9417D}">
      <dgm:prSet/>
      <dgm:spPr/>
      <dgm:t>
        <a:bodyPr/>
        <a:lstStyle/>
        <a:p>
          <a:endParaRPr lang="en-US"/>
        </a:p>
      </dgm:t>
    </dgm:pt>
    <dgm:pt modelId="{49FF10FC-9B12-4390-A1C8-B18430BAC47B}">
      <dgm:prSet phldrT="[Text]" custT="1"/>
      <dgm:spPr/>
      <dgm:t>
        <a:bodyPr/>
        <a:lstStyle/>
        <a:p>
          <a:r>
            <a:rPr lang="en-US" sz="1600" b="1" dirty="0"/>
            <a:t>Reverse</a:t>
          </a:r>
        </a:p>
      </dgm:t>
    </dgm:pt>
    <dgm:pt modelId="{4F0B2304-581C-40B8-A999-15B7FD3B4343}" type="parTrans" cxnId="{406499A6-C0D3-4896-A21B-A428CE8A2F69}">
      <dgm:prSet/>
      <dgm:spPr/>
      <dgm:t>
        <a:bodyPr/>
        <a:lstStyle/>
        <a:p>
          <a:endParaRPr lang="en-US"/>
        </a:p>
      </dgm:t>
    </dgm:pt>
    <dgm:pt modelId="{A516259B-4E08-40A7-9E6C-F3F60F2771EF}" type="sibTrans" cxnId="{406499A6-C0D3-4896-A21B-A428CE8A2F69}">
      <dgm:prSet/>
      <dgm:spPr/>
      <dgm:t>
        <a:bodyPr/>
        <a:lstStyle/>
        <a:p>
          <a:endParaRPr lang="en-US"/>
        </a:p>
      </dgm:t>
    </dgm:pt>
    <dgm:pt modelId="{F0D1BEEF-7987-4D9B-8482-EF22A41045BC}">
      <dgm:prSet phldrT="[Text]" custT="1"/>
      <dgm:spPr/>
      <dgm:t>
        <a:bodyPr/>
        <a:lstStyle/>
        <a:p>
          <a:r>
            <a:rPr lang="en-US" sz="1600" b="1" dirty="0"/>
            <a:t>Modify</a:t>
          </a:r>
        </a:p>
      </dgm:t>
    </dgm:pt>
    <dgm:pt modelId="{9807A913-E725-487E-AD83-3CFB4AB29641}" type="parTrans" cxnId="{85942BC1-80D3-413E-9B29-84A6697A2F40}">
      <dgm:prSet/>
      <dgm:spPr/>
      <dgm:t>
        <a:bodyPr/>
        <a:lstStyle/>
        <a:p>
          <a:endParaRPr lang="en-US"/>
        </a:p>
      </dgm:t>
    </dgm:pt>
    <dgm:pt modelId="{69C2E256-BDF2-41A5-B248-9258436CB0E4}" type="sibTrans" cxnId="{85942BC1-80D3-413E-9B29-84A6697A2F40}">
      <dgm:prSet/>
      <dgm:spPr/>
      <dgm:t>
        <a:bodyPr/>
        <a:lstStyle/>
        <a:p>
          <a:endParaRPr lang="en-US"/>
        </a:p>
      </dgm:t>
    </dgm:pt>
    <dgm:pt modelId="{FB8E0F87-0AA4-48DF-A94B-CA37C58FBF1B}">
      <dgm:prSet phldrT="[Text]" custT="1"/>
      <dgm:spPr/>
      <dgm:t>
        <a:bodyPr/>
        <a:lstStyle/>
        <a:p>
          <a:r>
            <a:rPr lang="en-US" sz="1600" b="1" dirty="0"/>
            <a:t>Put to another Use</a:t>
          </a:r>
        </a:p>
      </dgm:t>
    </dgm:pt>
    <dgm:pt modelId="{995CAD32-B78C-4136-91D8-6622888942AD}" type="parTrans" cxnId="{0369694D-24E2-4632-BFE9-F183855063E5}">
      <dgm:prSet/>
      <dgm:spPr/>
      <dgm:t>
        <a:bodyPr/>
        <a:lstStyle/>
        <a:p>
          <a:endParaRPr lang="en-US"/>
        </a:p>
      </dgm:t>
    </dgm:pt>
    <dgm:pt modelId="{F48227F0-4C11-4ED7-85DF-08672B2A50D3}" type="sibTrans" cxnId="{0369694D-24E2-4632-BFE9-F183855063E5}">
      <dgm:prSet/>
      <dgm:spPr/>
      <dgm:t>
        <a:bodyPr/>
        <a:lstStyle/>
        <a:p>
          <a:endParaRPr lang="en-US"/>
        </a:p>
      </dgm:t>
    </dgm:pt>
    <dgm:pt modelId="{3BD3B812-B98E-40C5-8D20-B2CBAFA1BC95}">
      <dgm:prSet phldrT="[Text]" custT="1"/>
      <dgm:spPr/>
      <dgm:t>
        <a:bodyPr/>
        <a:lstStyle/>
        <a:p>
          <a:r>
            <a:rPr lang="en-US" sz="1600" b="1" dirty="0"/>
            <a:t>Eliminate</a:t>
          </a:r>
        </a:p>
      </dgm:t>
    </dgm:pt>
    <dgm:pt modelId="{58C5AE11-CD68-4FCE-99FD-B9A95A5F763F}" type="parTrans" cxnId="{2A7AAF24-FD38-4D2A-9FC9-F9C5B35551AE}">
      <dgm:prSet/>
      <dgm:spPr/>
      <dgm:t>
        <a:bodyPr/>
        <a:lstStyle/>
        <a:p>
          <a:endParaRPr lang="en-US"/>
        </a:p>
      </dgm:t>
    </dgm:pt>
    <dgm:pt modelId="{5486D7FE-EFB1-40C2-81CC-9EAF1AA8BB22}" type="sibTrans" cxnId="{2A7AAF24-FD38-4D2A-9FC9-F9C5B35551AE}">
      <dgm:prSet/>
      <dgm:spPr/>
      <dgm:t>
        <a:bodyPr/>
        <a:lstStyle/>
        <a:p>
          <a:endParaRPr lang="en-US"/>
        </a:p>
      </dgm:t>
    </dgm:pt>
    <dgm:pt modelId="{57778C1D-5ED9-40E5-B522-F3E325CA59C7}">
      <dgm:prSet phldrT="[Text]"/>
      <dgm:spPr/>
      <dgm:t>
        <a:bodyPr/>
        <a:lstStyle/>
        <a:p>
          <a:br>
            <a:rPr lang="en-US" sz="1000" b="0" i="0" dirty="0"/>
          </a:br>
          <a:br>
            <a:rPr lang="en-US" sz="1000" b="0" i="0" dirty="0"/>
          </a:br>
          <a:r>
            <a:rPr lang="en-US" sz="1000" b="0" i="0" dirty="0"/>
            <a:t>What would happen if you did something in your essay completely different (while still following the prompt)?</a:t>
          </a:r>
          <a:endParaRPr lang="en-US" sz="1000" dirty="0"/>
        </a:p>
      </dgm:t>
    </dgm:pt>
    <dgm:pt modelId="{1023F156-9175-41B6-A522-34565B0C6222}" type="parTrans" cxnId="{7BE94CEA-D57E-47F1-8123-D525BC134D66}">
      <dgm:prSet/>
      <dgm:spPr/>
      <dgm:t>
        <a:bodyPr/>
        <a:lstStyle/>
        <a:p>
          <a:endParaRPr lang="en-US"/>
        </a:p>
      </dgm:t>
    </dgm:pt>
    <dgm:pt modelId="{F500BC86-44A7-4497-8E2A-51BAE8E93E5B}" type="sibTrans" cxnId="{7BE94CEA-D57E-47F1-8123-D525BC134D66}">
      <dgm:prSet/>
      <dgm:spPr/>
      <dgm:t>
        <a:bodyPr/>
        <a:lstStyle/>
        <a:p>
          <a:endParaRPr lang="en-US"/>
        </a:p>
      </dgm:t>
    </dgm:pt>
    <dgm:pt modelId="{2D8C1AAE-CDE4-48E4-B0CE-96B0728B037A}">
      <dgm:prSet phldrT="[Text]"/>
      <dgm:spPr/>
      <dgm:t>
        <a:bodyPr/>
        <a:lstStyle/>
        <a:p>
          <a:br>
            <a:rPr lang="en-US" sz="1000" dirty="0"/>
          </a:br>
          <a:br>
            <a:rPr lang="en-US" sz="1000" dirty="0"/>
          </a:br>
          <a:r>
            <a:rPr lang="en-US" sz="1000" b="0" i="0" dirty="0"/>
            <a:t>ideas in your essay that just aren't matching up to what the research suggests is true</a:t>
          </a:r>
          <a:endParaRPr lang="en-US" sz="1000" dirty="0"/>
        </a:p>
      </dgm:t>
    </dgm:pt>
    <dgm:pt modelId="{70A03A64-EA0D-45F5-BC1F-1FB8EAB4F605}" type="parTrans" cxnId="{F0ABBAD2-0D2D-491F-B101-F7265DCD9CD2}">
      <dgm:prSet/>
      <dgm:spPr/>
      <dgm:t>
        <a:bodyPr/>
        <a:lstStyle/>
        <a:p>
          <a:endParaRPr lang="en-US"/>
        </a:p>
      </dgm:t>
    </dgm:pt>
    <dgm:pt modelId="{8F151A6E-452D-4785-812D-0CB706A0BE87}" type="sibTrans" cxnId="{F0ABBAD2-0D2D-491F-B101-F7265DCD9CD2}">
      <dgm:prSet/>
      <dgm:spPr/>
      <dgm:t>
        <a:bodyPr/>
        <a:lstStyle/>
        <a:p>
          <a:endParaRPr lang="en-US"/>
        </a:p>
      </dgm:t>
    </dgm:pt>
    <dgm:pt modelId="{F95CFCF6-D97C-4C32-A558-4AF59EC3358E}">
      <dgm:prSet phldrT="[Text]"/>
      <dgm:spPr/>
      <dgm:t>
        <a:bodyPr/>
        <a:lstStyle/>
        <a:p>
          <a:br>
            <a:rPr lang="en-US" sz="1000" dirty="0"/>
          </a:br>
          <a:br>
            <a:rPr lang="en-US" sz="1000" dirty="0"/>
          </a:br>
          <a:r>
            <a:rPr lang="en-US" sz="1000" b="0" i="0" dirty="0"/>
            <a:t>any ideas you've used in assignments throughout the unit that haven't made it into your essay yet</a:t>
          </a:r>
          <a:endParaRPr lang="en-US" sz="1000" dirty="0"/>
        </a:p>
      </dgm:t>
    </dgm:pt>
    <dgm:pt modelId="{AB61FF14-F493-4123-B11F-A74517EC0682}" type="parTrans" cxnId="{55268AD1-F160-48C8-8A99-EFC764DC5F16}">
      <dgm:prSet/>
      <dgm:spPr/>
      <dgm:t>
        <a:bodyPr/>
        <a:lstStyle/>
        <a:p>
          <a:endParaRPr lang="en-US"/>
        </a:p>
      </dgm:t>
    </dgm:pt>
    <dgm:pt modelId="{5058D9E3-52AC-482E-B69F-9BD5FD1576F2}" type="sibTrans" cxnId="{55268AD1-F160-48C8-8A99-EFC764DC5F16}">
      <dgm:prSet/>
      <dgm:spPr/>
      <dgm:t>
        <a:bodyPr/>
        <a:lstStyle/>
        <a:p>
          <a:endParaRPr lang="en-US"/>
        </a:p>
      </dgm:t>
    </dgm:pt>
    <dgm:pt modelId="{85E50F35-A2E3-49F7-85FA-B5A681CEF666}">
      <dgm:prSet phldrT="[Text]"/>
      <dgm:spPr/>
      <dgm:t>
        <a:bodyPr/>
        <a:lstStyle/>
        <a:p>
          <a:br>
            <a:rPr lang="en-US" sz="1000" dirty="0"/>
          </a:br>
          <a:br>
            <a:rPr lang="en-US" sz="1000" dirty="0"/>
          </a:br>
          <a:r>
            <a:rPr lang="en-US" sz="1000" b="0" i="0" dirty="0"/>
            <a:t>the organizational pattern, structure, or focus of your essay to get a fresh perspective</a:t>
          </a:r>
          <a:endParaRPr lang="en-US" sz="1000" dirty="0"/>
        </a:p>
      </dgm:t>
    </dgm:pt>
    <dgm:pt modelId="{568FA07F-94B1-4CBD-8484-5246778F576D}" type="parTrans" cxnId="{84E239E9-AA10-419F-B2EA-23DBC31F4938}">
      <dgm:prSet/>
      <dgm:spPr/>
      <dgm:t>
        <a:bodyPr/>
        <a:lstStyle/>
        <a:p>
          <a:endParaRPr lang="en-US"/>
        </a:p>
      </dgm:t>
    </dgm:pt>
    <dgm:pt modelId="{E631FCEC-7830-4450-BB53-B190B05A156C}" type="sibTrans" cxnId="{84E239E9-AA10-419F-B2EA-23DBC31F4938}">
      <dgm:prSet/>
      <dgm:spPr/>
      <dgm:t>
        <a:bodyPr/>
        <a:lstStyle/>
        <a:p>
          <a:endParaRPr lang="en-US"/>
        </a:p>
      </dgm:t>
    </dgm:pt>
    <dgm:pt modelId="{07CBE5AC-9A49-47C2-B653-AA30AAD983CF}">
      <dgm:prSet phldrT="[Text]"/>
      <dgm:spPr/>
      <dgm:t>
        <a:bodyPr/>
        <a:lstStyle/>
        <a:p>
          <a:br>
            <a:rPr lang="en-US" sz="900" dirty="0"/>
          </a:br>
          <a:br>
            <a:rPr lang="en-US" sz="900" dirty="0"/>
          </a:br>
          <a:r>
            <a:rPr lang="en-US" sz="900" b="0" i="0" dirty="0"/>
            <a:t>your current claims to new purposes. What else do you claims apply to about the generation or product that may be helpful to address?</a:t>
          </a:r>
          <a:endParaRPr lang="en-US" sz="900" dirty="0"/>
        </a:p>
      </dgm:t>
    </dgm:pt>
    <dgm:pt modelId="{85D099B9-3F92-43A0-9DAE-9FCF3945668D}" type="parTrans" cxnId="{DA12F0E0-150D-4757-8323-4DD0DB0F85DB}">
      <dgm:prSet/>
      <dgm:spPr/>
      <dgm:t>
        <a:bodyPr/>
        <a:lstStyle/>
        <a:p>
          <a:endParaRPr lang="en-US"/>
        </a:p>
      </dgm:t>
    </dgm:pt>
    <dgm:pt modelId="{31128967-B04A-43B4-93B1-56D1592616D1}" type="sibTrans" cxnId="{DA12F0E0-150D-4757-8323-4DD0DB0F85DB}">
      <dgm:prSet/>
      <dgm:spPr/>
      <dgm:t>
        <a:bodyPr/>
        <a:lstStyle/>
        <a:p>
          <a:endParaRPr lang="en-US"/>
        </a:p>
      </dgm:t>
    </dgm:pt>
    <dgm:pt modelId="{857C2604-E94C-4268-8D49-7E7FE55D9610}">
      <dgm:prSet phldrT="[Text]"/>
      <dgm:spPr/>
      <dgm:t>
        <a:bodyPr/>
        <a:lstStyle/>
        <a:p>
          <a:br>
            <a:rPr lang="en-US" sz="900" dirty="0"/>
          </a:br>
          <a:br>
            <a:rPr lang="en-US" sz="900" dirty="0"/>
          </a:br>
          <a:r>
            <a:rPr lang="en-US" sz="900" b="0" i="0" dirty="0"/>
            <a:t>two existing parts of your essay to produce a more efficient claim, or maybe to utilize a clearer rhetorical pattern for organization</a:t>
          </a:r>
          <a:endParaRPr lang="en-US" sz="900" dirty="0"/>
        </a:p>
      </dgm:t>
    </dgm:pt>
    <dgm:pt modelId="{9A6F6F78-1333-420D-91D3-B9C58FFBE971}" type="parTrans" cxnId="{30BE7287-05CF-4FDB-81C3-15F9AE97729E}">
      <dgm:prSet/>
      <dgm:spPr/>
      <dgm:t>
        <a:bodyPr/>
        <a:lstStyle/>
        <a:p>
          <a:endParaRPr lang="en-US"/>
        </a:p>
      </dgm:t>
    </dgm:pt>
    <dgm:pt modelId="{147F2997-35CD-4D5C-99D9-2BFE7BBAEF59}" type="sibTrans" cxnId="{30BE7287-05CF-4FDB-81C3-15F9AE97729E}">
      <dgm:prSet/>
      <dgm:spPr/>
      <dgm:t>
        <a:bodyPr/>
        <a:lstStyle/>
        <a:p>
          <a:endParaRPr lang="en-US"/>
        </a:p>
      </dgm:t>
    </dgm:pt>
    <dgm:pt modelId="{EB0CE3FA-DBE4-421C-BC17-3E675ED9776F}">
      <dgm:prSet phldrT="[Text]"/>
      <dgm:spPr/>
      <dgm:t>
        <a:bodyPr/>
        <a:lstStyle/>
        <a:p>
          <a:br>
            <a:rPr lang="en-US" sz="900" dirty="0"/>
          </a:br>
          <a:br>
            <a:rPr lang="en-US" sz="900" dirty="0"/>
          </a:br>
          <a:r>
            <a:rPr lang="en-US" sz="900" b="0" i="0" dirty="0"/>
            <a:t>any current claims that are out of your depth for claims that better fit the focus and scope of your research</a:t>
          </a:r>
          <a:endParaRPr lang="en-US" sz="900" dirty="0"/>
        </a:p>
      </dgm:t>
    </dgm:pt>
    <dgm:pt modelId="{5BC939C2-99D1-4832-8934-A1C5B55FB6E7}" type="parTrans" cxnId="{0A702459-7CC0-4091-AF4A-F91142BA0044}">
      <dgm:prSet/>
      <dgm:spPr/>
      <dgm:t>
        <a:bodyPr/>
        <a:lstStyle/>
        <a:p>
          <a:endParaRPr lang="en-US"/>
        </a:p>
      </dgm:t>
    </dgm:pt>
    <dgm:pt modelId="{F14BF245-1DB5-4BAB-94ED-82BD9A3DEFA5}" type="sibTrans" cxnId="{0A702459-7CC0-4091-AF4A-F91142BA0044}">
      <dgm:prSet/>
      <dgm:spPr/>
      <dgm:t>
        <a:bodyPr/>
        <a:lstStyle/>
        <a:p>
          <a:endParaRPr lang="en-US"/>
        </a:p>
      </dgm:t>
    </dgm:pt>
    <dgm:pt modelId="{C35B1E3E-D95E-4FBB-B109-3B498A99C086}" type="pres">
      <dgm:prSet presAssocID="{7DD8D4DA-ACEF-4F4A-BCCA-E514A5E87107}" presName="Name0" presStyleCnt="0">
        <dgm:presLayoutVars>
          <dgm:dir/>
          <dgm:resizeHandles val="exact"/>
        </dgm:presLayoutVars>
      </dgm:prSet>
      <dgm:spPr/>
    </dgm:pt>
    <dgm:pt modelId="{2279A986-D7BC-457B-8C79-91B9A71D421F}" type="pres">
      <dgm:prSet presAssocID="{7DD8D4DA-ACEF-4F4A-BCCA-E514A5E87107}" presName="fgShape" presStyleLbl="fgShp" presStyleIdx="0" presStyleCnt="1"/>
      <dgm:spPr/>
    </dgm:pt>
    <dgm:pt modelId="{5AF3FE93-8640-4AB5-A7C2-45A105B93946}" type="pres">
      <dgm:prSet presAssocID="{7DD8D4DA-ACEF-4F4A-BCCA-E514A5E87107}" presName="linComp" presStyleCnt="0"/>
      <dgm:spPr/>
    </dgm:pt>
    <dgm:pt modelId="{D55E017E-5BAF-4445-8D10-080CA48BDAA6}" type="pres">
      <dgm:prSet presAssocID="{C7F03EC9-BB53-402E-A0FF-BC2B77FA0560}" presName="compNode" presStyleCnt="0"/>
      <dgm:spPr/>
    </dgm:pt>
    <dgm:pt modelId="{8D4D37EB-3F88-4022-8433-B666524081D9}" type="pres">
      <dgm:prSet presAssocID="{C7F03EC9-BB53-402E-A0FF-BC2B77FA0560}" presName="bkgdShape" presStyleLbl="node1" presStyleIdx="0" presStyleCnt="7"/>
      <dgm:spPr/>
    </dgm:pt>
    <dgm:pt modelId="{E726D368-BB3D-4841-9ADB-339ED4987E12}" type="pres">
      <dgm:prSet presAssocID="{C7F03EC9-BB53-402E-A0FF-BC2B77FA0560}" presName="nodeTx" presStyleLbl="node1" presStyleIdx="0" presStyleCnt="7">
        <dgm:presLayoutVars>
          <dgm:bulletEnabled val="1"/>
        </dgm:presLayoutVars>
      </dgm:prSet>
      <dgm:spPr/>
    </dgm:pt>
    <dgm:pt modelId="{A492184F-8FCC-46F3-8DC5-9345A8E4A6B1}" type="pres">
      <dgm:prSet presAssocID="{C7F03EC9-BB53-402E-A0FF-BC2B77FA0560}" presName="invisiNode" presStyleLbl="node1" presStyleIdx="0" presStyleCnt="7"/>
      <dgm:spPr/>
    </dgm:pt>
    <dgm:pt modelId="{B133AA2D-80CE-4257-9C0C-65FFAA0CA627}" type="pres">
      <dgm:prSet presAssocID="{C7F03EC9-BB53-402E-A0FF-BC2B77FA0560}" presName="imagNode" presStyleLbl="fgImgPlace1" presStyleIdx="0" presStyleCnt="7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ggle with solid fill"/>
        </a:ext>
      </dgm:extLst>
    </dgm:pt>
    <dgm:pt modelId="{E633BB49-DB5A-4C1A-B2D8-83442847659B}" type="pres">
      <dgm:prSet presAssocID="{FF57BE4D-7FC1-43A2-B691-74715DD5DF37}" presName="sibTrans" presStyleLbl="sibTrans2D1" presStyleIdx="0" presStyleCnt="0"/>
      <dgm:spPr/>
    </dgm:pt>
    <dgm:pt modelId="{D246D6DC-ED1C-44D5-B13B-B201E34E8CC7}" type="pres">
      <dgm:prSet presAssocID="{CE3F6F65-4537-4040-9B5D-82FBE55B4CB5}" presName="compNode" presStyleCnt="0"/>
      <dgm:spPr/>
    </dgm:pt>
    <dgm:pt modelId="{9ACD72DC-CD0B-4F5C-B803-B3F8564991AE}" type="pres">
      <dgm:prSet presAssocID="{CE3F6F65-4537-4040-9B5D-82FBE55B4CB5}" presName="bkgdShape" presStyleLbl="node1" presStyleIdx="1" presStyleCnt="7"/>
      <dgm:spPr/>
    </dgm:pt>
    <dgm:pt modelId="{F8379ACC-A1CF-474F-A0DE-7F0D6695346D}" type="pres">
      <dgm:prSet presAssocID="{CE3F6F65-4537-4040-9B5D-82FBE55B4CB5}" presName="nodeTx" presStyleLbl="node1" presStyleIdx="1" presStyleCnt="7">
        <dgm:presLayoutVars>
          <dgm:bulletEnabled val="1"/>
        </dgm:presLayoutVars>
      </dgm:prSet>
      <dgm:spPr/>
    </dgm:pt>
    <dgm:pt modelId="{DEC89757-722F-45DE-B11B-5D802B34F27C}" type="pres">
      <dgm:prSet presAssocID="{CE3F6F65-4537-4040-9B5D-82FBE55B4CB5}" presName="invisiNode" presStyleLbl="node1" presStyleIdx="1" presStyleCnt="7"/>
      <dgm:spPr/>
    </dgm:pt>
    <dgm:pt modelId="{A3F005B1-4D6F-48DF-B6BD-DCA3E8BA8331}" type="pres">
      <dgm:prSet presAssocID="{CE3F6F65-4537-4040-9B5D-82FBE55B4CB5}" presName="imagNode" presStyleLbl="fgImgPlace1" presStyleIdx="1" presStyleCnt="7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nk with solid fill"/>
        </a:ext>
      </dgm:extLst>
    </dgm:pt>
    <dgm:pt modelId="{F273AA38-FAA2-43FB-BDAE-65A9B1C0EBF3}" type="pres">
      <dgm:prSet presAssocID="{25905539-2139-492F-AFF9-498DD8DB6F31}" presName="sibTrans" presStyleLbl="sibTrans2D1" presStyleIdx="0" presStyleCnt="0"/>
      <dgm:spPr/>
    </dgm:pt>
    <dgm:pt modelId="{DB4FC754-2D20-473B-845D-053ECBDF43E4}" type="pres">
      <dgm:prSet presAssocID="{BDD5CD4A-FAE8-42FC-992B-DA2F60CD264A}" presName="compNode" presStyleCnt="0"/>
      <dgm:spPr/>
    </dgm:pt>
    <dgm:pt modelId="{42C1D954-3E8E-492D-8631-C93190F38DC1}" type="pres">
      <dgm:prSet presAssocID="{BDD5CD4A-FAE8-42FC-992B-DA2F60CD264A}" presName="bkgdShape" presStyleLbl="node1" presStyleIdx="2" presStyleCnt="7"/>
      <dgm:spPr/>
    </dgm:pt>
    <dgm:pt modelId="{B97E520A-5F93-4A94-88CB-82D83476CD70}" type="pres">
      <dgm:prSet presAssocID="{BDD5CD4A-FAE8-42FC-992B-DA2F60CD264A}" presName="nodeTx" presStyleLbl="node1" presStyleIdx="2" presStyleCnt="7">
        <dgm:presLayoutVars>
          <dgm:bulletEnabled val="1"/>
        </dgm:presLayoutVars>
      </dgm:prSet>
      <dgm:spPr/>
    </dgm:pt>
    <dgm:pt modelId="{FCD92B92-5430-4D09-B0D8-8D6EA6D02D43}" type="pres">
      <dgm:prSet presAssocID="{BDD5CD4A-FAE8-42FC-992B-DA2F60CD264A}" presName="invisiNode" presStyleLbl="node1" presStyleIdx="2" presStyleCnt="7"/>
      <dgm:spPr/>
    </dgm:pt>
    <dgm:pt modelId="{1B97A9E1-FF1B-4CFA-A836-06830D0D7A0E}" type="pres">
      <dgm:prSet presAssocID="{BDD5CD4A-FAE8-42FC-992B-DA2F60CD264A}" presName="imagNode" presStyleLbl="fgImgPlace1" presStyleIdx="2" presStyleCnt="7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3000" r="-3000"/>
          </a:stretch>
        </a:blipFill>
      </dgm:spPr>
      <dgm:extLst>
        <a:ext uri="{E40237B7-FDA0-4F09-8148-C483321AD2D9}">
          <dgm14:cNvPr xmlns:dgm14="http://schemas.microsoft.com/office/drawing/2010/diagram" id="0" name="" descr="Settings with solid fill"/>
        </a:ext>
      </dgm:extLst>
    </dgm:pt>
    <dgm:pt modelId="{39C88715-3975-49EE-A9CE-24844D10CA5C}" type="pres">
      <dgm:prSet presAssocID="{B59653E8-105B-41EB-9CF8-E28464E71788}" presName="sibTrans" presStyleLbl="sibTrans2D1" presStyleIdx="0" presStyleCnt="0"/>
      <dgm:spPr/>
    </dgm:pt>
    <dgm:pt modelId="{B686FFCF-D8AB-48CF-B519-225736ADC6F0}" type="pres">
      <dgm:prSet presAssocID="{F0D1BEEF-7987-4D9B-8482-EF22A41045BC}" presName="compNode" presStyleCnt="0"/>
      <dgm:spPr/>
    </dgm:pt>
    <dgm:pt modelId="{69CD9718-C16C-4CC4-9C20-57144FDE1308}" type="pres">
      <dgm:prSet presAssocID="{F0D1BEEF-7987-4D9B-8482-EF22A41045BC}" presName="bkgdShape" presStyleLbl="node1" presStyleIdx="3" presStyleCnt="7"/>
      <dgm:spPr/>
    </dgm:pt>
    <dgm:pt modelId="{E4007150-6462-4EFB-A914-B404678F23A4}" type="pres">
      <dgm:prSet presAssocID="{F0D1BEEF-7987-4D9B-8482-EF22A41045BC}" presName="nodeTx" presStyleLbl="node1" presStyleIdx="3" presStyleCnt="7">
        <dgm:presLayoutVars>
          <dgm:bulletEnabled val="1"/>
        </dgm:presLayoutVars>
      </dgm:prSet>
      <dgm:spPr/>
    </dgm:pt>
    <dgm:pt modelId="{EC0F7DB6-54DD-434B-964F-29A39DF9A9E0}" type="pres">
      <dgm:prSet presAssocID="{F0D1BEEF-7987-4D9B-8482-EF22A41045BC}" presName="invisiNode" presStyleLbl="node1" presStyleIdx="3" presStyleCnt="7"/>
      <dgm:spPr/>
    </dgm:pt>
    <dgm:pt modelId="{F9BDD881-1D78-4443-8E86-9B364FDE6004}" type="pres">
      <dgm:prSet presAssocID="{F0D1BEEF-7987-4D9B-8482-EF22A41045BC}" presName="imagNode" presStyleLbl="fgImgPlac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3000" r="-3000"/>
          </a:stretch>
        </a:blipFill>
      </dgm:spPr>
      <dgm:extLst>
        <a:ext uri="{E40237B7-FDA0-4F09-8148-C483321AD2D9}">
          <dgm14:cNvPr xmlns:dgm14="http://schemas.microsoft.com/office/drawing/2010/diagram" id="0" name="" descr="GMO with solid fill"/>
        </a:ext>
      </dgm:extLst>
    </dgm:pt>
    <dgm:pt modelId="{C7EEA19C-CCE9-4CD1-AD19-FC2B3D5C4D7A}" type="pres">
      <dgm:prSet presAssocID="{69C2E256-BDF2-41A5-B248-9258436CB0E4}" presName="sibTrans" presStyleLbl="sibTrans2D1" presStyleIdx="0" presStyleCnt="0"/>
      <dgm:spPr/>
    </dgm:pt>
    <dgm:pt modelId="{B03E4447-2BB1-4962-8B42-CE3DE108B925}" type="pres">
      <dgm:prSet presAssocID="{FB8E0F87-0AA4-48DF-A94B-CA37C58FBF1B}" presName="compNode" presStyleCnt="0"/>
      <dgm:spPr/>
    </dgm:pt>
    <dgm:pt modelId="{D2EBE17C-12F1-4CA8-956E-35241DB9B62C}" type="pres">
      <dgm:prSet presAssocID="{FB8E0F87-0AA4-48DF-A94B-CA37C58FBF1B}" presName="bkgdShape" presStyleLbl="node1" presStyleIdx="4" presStyleCnt="7"/>
      <dgm:spPr/>
    </dgm:pt>
    <dgm:pt modelId="{CF9AF804-4014-4FDB-9BAD-562B84A6FFCF}" type="pres">
      <dgm:prSet presAssocID="{FB8E0F87-0AA4-48DF-A94B-CA37C58FBF1B}" presName="nodeTx" presStyleLbl="node1" presStyleIdx="4" presStyleCnt="7">
        <dgm:presLayoutVars>
          <dgm:bulletEnabled val="1"/>
        </dgm:presLayoutVars>
      </dgm:prSet>
      <dgm:spPr/>
    </dgm:pt>
    <dgm:pt modelId="{F68782A8-2FCD-4975-BE87-FFD45E299622}" type="pres">
      <dgm:prSet presAssocID="{FB8E0F87-0AA4-48DF-A94B-CA37C58FBF1B}" presName="invisiNode" presStyleLbl="node1" presStyleIdx="4" presStyleCnt="7"/>
      <dgm:spPr/>
    </dgm:pt>
    <dgm:pt modelId="{74949EEA-33A0-493F-9F20-E6300132E4B1}" type="pres">
      <dgm:prSet presAssocID="{FB8E0F87-0AA4-48DF-A94B-CA37C58FBF1B}" presName="imagNode" presStyleLbl="fgImgPlac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3000" r="-3000"/>
          </a:stretch>
        </a:blipFill>
      </dgm:spPr>
      <dgm:extLst>
        <a:ext uri="{E40237B7-FDA0-4F09-8148-C483321AD2D9}">
          <dgm14:cNvPr xmlns:dgm14="http://schemas.microsoft.com/office/drawing/2010/diagram" id="0" name="" descr="Move with solid fill"/>
        </a:ext>
      </dgm:extLst>
    </dgm:pt>
    <dgm:pt modelId="{B6C6D095-DB02-44C4-9353-B53E572E4F9A}" type="pres">
      <dgm:prSet presAssocID="{F48227F0-4C11-4ED7-85DF-08672B2A50D3}" presName="sibTrans" presStyleLbl="sibTrans2D1" presStyleIdx="0" presStyleCnt="0"/>
      <dgm:spPr/>
    </dgm:pt>
    <dgm:pt modelId="{B2F5B30B-A6CD-4E09-BDD3-4E300FC39F70}" type="pres">
      <dgm:prSet presAssocID="{3BD3B812-B98E-40C5-8D20-B2CBAFA1BC95}" presName="compNode" presStyleCnt="0"/>
      <dgm:spPr/>
    </dgm:pt>
    <dgm:pt modelId="{9FFD48CB-93EE-4CBB-929F-ECFAC098BFD6}" type="pres">
      <dgm:prSet presAssocID="{3BD3B812-B98E-40C5-8D20-B2CBAFA1BC95}" presName="bkgdShape" presStyleLbl="node1" presStyleIdx="5" presStyleCnt="7"/>
      <dgm:spPr/>
    </dgm:pt>
    <dgm:pt modelId="{91DB7F7E-464F-4379-A711-482010805E2D}" type="pres">
      <dgm:prSet presAssocID="{3BD3B812-B98E-40C5-8D20-B2CBAFA1BC95}" presName="nodeTx" presStyleLbl="node1" presStyleIdx="5" presStyleCnt="7">
        <dgm:presLayoutVars>
          <dgm:bulletEnabled val="1"/>
        </dgm:presLayoutVars>
      </dgm:prSet>
      <dgm:spPr/>
    </dgm:pt>
    <dgm:pt modelId="{1B3F5CF2-1877-4A1A-AD8E-E7CB972E04C2}" type="pres">
      <dgm:prSet presAssocID="{3BD3B812-B98E-40C5-8D20-B2CBAFA1BC95}" presName="invisiNode" presStyleLbl="node1" presStyleIdx="5" presStyleCnt="7"/>
      <dgm:spPr/>
    </dgm:pt>
    <dgm:pt modelId="{6788D49C-3DD3-422E-B56A-19CDA29487B3}" type="pres">
      <dgm:prSet presAssocID="{3BD3B812-B98E-40C5-8D20-B2CBAFA1BC95}" presName="imagNode" presStyleLbl="fgImgPlac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3000" r="-3000"/>
          </a:stretch>
        </a:blipFill>
      </dgm:spPr>
      <dgm:extLst>
        <a:ext uri="{E40237B7-FDA0-4F09-8148-C483321AD2D9}">
          <dgm14:cNvPr xmlns:dgm14="http://schemas.microsoft.com/office/drawing/2010/diagram" id="0" name="" descr="Garbage with solid fill"/>
        </a:ext>
      </dgm:extLst>
    </dgm:pt>
    <dgm:pt modelId="{D152657E-B8BD-4C91-B6C7-F35F80B3EAA3}" type="pres">
      <dgm:prSet presAssocID="{5486D7FE-EFB1-40C2-81CC-9EAF1AA8BB22}" presName="sibTrans" presStyleLbl="sibTrans2D1" presStyleIdx="0" presStyleCnt="0"/>
      <dgm:spPr/>
    </dgm:pt>
    <dgm:pt modelId="{5C67D582-7188-4EFA-9A86-9F06C538E8A1}" type="pres">
      <dgm:prSet presAssocID="{49FF10FC-9B12-4390-A1C8-B18430BAC47B}" presName="compNode" presStyleCnt="0"/>
      <dgm:spPr/>
    </dgm:pt>
    <dgm:pt modelId="{A0DAFA50-E896-4929-9D59-291F1CEF5653}" type="pres">
      <dgm:prSet presAssocID="{49FF10FC-9B12-4390-A1C8-B18430BAC47B}" presName="bkgdShape" presStyleLbl="node1" presStyleIdx="6" presStyleCnt="7"/>
      <dgm:spPr/>
    </dgm:pt>
    <dgm:pt modelId="{57A98FEE-867C-4E37-9C6D-FDD1D82B2D0C}" type="pres">
      <dgm:prSet presAssocID="{49FF10FC-9B12-4390-A1C8-B18430BAC47B}" presName="nodeTx" presStyleLbl="node1" presStyleIdx="6" presStyleCnt="7">
        <dgm:presLayoutVars>
          <dgm:bulletEnabled val="1"/>
        </dgm:presLayoutVars>
      </dgm:prSet>
      <dgm:spPr/>
    </dgm:pt>
    <dgm:pt modelId="{036A5B7B-6C0C-4790-9E9B-C75D1D30FB50}" type="pres">
      <dgm:prSet presAssocID="{49FF10FC-9B12-4390-A1C8-B18430BAC47B}" presName="invisiNode" presStyleLbl="node1" presStyleIdx="6" presStyleCnt="7"/>
      <dgm:spPr/>
    </dgm:pt>
    <dgm:pt modelId="{64ACDFCA-3DB8-423A-AC9C-5C1522ED6E07}" type="pres">
      <dgm:prSet presAssocID="{49FF10FC-9B12-4390-A1C8-B18430BAC47B}" presName="imagNode" presStyleLbl="fgImgPlac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3000" r="-3000"/>
          </a:stretch>
        </a:blipFill>
      </dgm:spPr>
      <dgm:extLst>
        <a:ext uri="{E40237B7-FDA0-4F09-8148-C483321AD2D9}">
          <dgm14:cNvPr xmlns:dgm14="http://schemas.microsoft.com/office/drawing/2010/diagram" id="0" name="" descr="Back with solid fill"/>
        </a:ext>
      </dgm:extLst>
    </dgm:pt>
  </dgm:ptLst>
  <dgm:cxnLst>
    <dgm:cxn modelId="{765A6300-F72B-49A1-AE0F-8A694108EC55}" type="presOf" srcId="{7DD8D4DA-ACEF-4F4A-BCCA-E514A5E87107}" destId="{C35B1E3E-D95E-4FBB-B109-3B498A99C086}" srcOrd="0" destOrd="0" presId="urn:microsoft.com/office/officeart/2005/8/layout/hList7"/>
    <dgm:cxn modelId="{C1B9B00A-9F94-4C92-82AF-DA139C0E9797}" type="presOf" srcId="{85E50F35-A2E3-49F7-85FA-B5A681CEF666}" destId="{E4007150-6462-4EFB-A914-B404678F23A4}" srcOrd="1" destOrd="1" presId="urn:microsoft.com/office/officeart/2005/8/layout/hList7"/>
    <dgm:cxn modelId="{281B7A0F-6F78-4F3C-BA2A-836F1FCD179D}" type="presOf" srcId="{07CBE5AC-9A49-47C2-B653-AA30AAD983CF}" destId="{42C1D954-3E8E-492D-8631-C93190F38DC1}" srcOrd="0" destOrd="1" presId="urn:microsoft.com/office/officeart/2005/8/layout/hList7"/>
    <dgm:cxn modelId="{12F97613-4BDA-4737-BF31-9185FEC7B399}" type="presOf" srcId="{F0D1BEEF-7987-4D9B-8482-EF22A41045BC}" destId="{E4007150-6462-4EFB-A914-B404678F23A4}" srcOrd="1" destOrd="0" presId="urn:microsoft.com/office/officeart/2005/8/layout/hList7"/>
    <dgm:cxn modelId="{D4ED6716-B38B-4F46-9FFF-65D3C4FFD4E5}" type="presOf" srcId="{57778C1D-5ED9-40E5-B522-F3E325CA59C7}" destId="{A0DAFA50-E896-4929-9D59-291F1CEF5653}" srcOrd="0" destOrd="1" presId="urn:microsoft.com/office/officeart/2005/8/layout/hList7"/>
    <dgm:cxn modelId="{0437D721-A104-40E5-AB62-B558FE84C2CC}" type="presOf" srcId="{C7F03EC9-BB53-402E-A0FF-BC2B77FA0560}" destId="{E726D368-BB3D-4841-9ADB-339ED4987E12}" srcOrd="1" destOrd="0" presId="urn:microsoft.com/office/officeart/2005/8/layout/hList7"/>
    <dgm:cxn modelId="{2A7AAF24-FD38-4D2A-9FC9-F9C5B35551AE}" srcId="{7DD8D4DA-ACEF-4F4A-BCCA-E514A5E87107}" destId="{3BD3B812-B98E-40C5-8D20-B2CBAFA1BC95}" srcOrd="5" destOrd="0" parTransId="{58C5AE11-CD68-4FCE-99FD-B9A95A5F763F}" sibTransId="{5486D7FE-EFB1-40C2-81CC-9EAF1AA8BB22}"/>
    <dgm:cxn modelId="{4B636F31-50CF-4EF1-BBE1-58114E851A4D}" type="presOf" srcId="{BDD5CD4A-FAE8-42FC-992B-DA2F60CD264A}" destId="{42C1D954-3E8E-492D-8631-C93190F38DC1}" srcOrd="0" destOrd="0" presId="urn:microsoft.com/office/officeart/2005/8/layout/hList7"/>
    <dgm:cxn modelId="{28174933-F866-4D8F-BFF2-3EB1C398CC36}" type="presOf" srcId="{857C2604-E94C-4268-8D49-7E7FE55D9610}" destId="{F8379ACC-A1CF-474F-A0DE-7F0D6695346D}" srcOrd="1" destOrd="1" presId="urn:microsoft.com/office/officeart/2005/8/layout/hList7"/>
    <dgm:cxn modelId="{7227CC3C-6553-40B9-9092-63C459E9417D}" srcId="{7DD8D4DA-ACEF-4F4A-BCCA-E514A5E87107}" destId="{BDD5CD4A-FAE8-42FC-992B-DA2F60CD264A}" srcOrd="2" destOrd="0" parTransId="{E741B815-3B1F-43B4-83E3-E2BCBF817CD1}" sibTransId="{B59653E8-105B-41EB-9CF8-E28464E71788}"/>
    <dgm:cxn modelId="{2376293E-A980-435A-AE8C-C5589968458E}" type="presOf" srcId="{49FF10FC-9B12-4390-A1C8-B18430BAC47B}" destId="{A0DAFA50-E896-4929-9D59-291F1CEF5653}" srcOrd="0" destOrd="0" presId="urn:microsoft.com/office/officeart/2005/8/layout/hList7"/>
    <dgm:cxn modelId="{CB9BAA60-8594-4016-82EC-FFFADB1B058F}" type="presOf" srcId="{CE3F6F65-4537-4040-9B5D-82FBE55B4CB5}" destId="{F8379ACC-A1CF-474F-A0DE-7F0D6695346D}" srcOrd="1" destOrd="0" presId="urn:microsoft.com/office/officeart/2005/8/layout/hList7"/>
    <dgm:cxn modelId="{360A7541-7F7A-4161-A2F8-4495E80C5EE9}" type="presOf" srcId="{3BD3B812-B98E-40C5-8D20-B2CBAFA1BC95}" destId="{91DB7F7E-464F-4379-A711-482010805E2D}" srcOrd="1" destOrd="0" presId="urn:microsoft.com/office/officeart/2005/8/layout/hList7"/>
    <dgm:cxn modelId="{2B5EDF41-70BF-4F79-A6A4-0D9CDC55C6EC}" type="presOf" srcId="{C7F03EC9-BB53-402E-A0FF-BC2B77FA0560}" destId="{8D4D37EB-3F88-4022-8433-B666524081D9}" srcOrd="0" destOrd="0" presId="urn:microsoft.com/office/officeart/2005/8/layout/hList7"/>
    <dgm:cxn modelId="{A14ECE44-A366-42DE-A3FE-EAA857421724}" type="presOf" srcId="{07CBE5AC-9A49-47C2-B653-AA30AAD983CF}" destId="{B97E520A-5F93-4A94-88CB-82D83476CD70}" srcOrd="1" destOrd="1" presId="urn:microsoft.com/office/officeart/2005/8/layout/hList7"/>
    <dgm:cxn modelId="{76358B67-D7BE-4C68-B969-441D2996939C}" type="presOf" srcId="{CE3F6F65-4537-4040-9B5D-82FBE55B4CB5}" destId="{9ACD72DC-CD0B-4F5C-B803-B3F8564991AE}" srcOrd="0" destOrd="0" presId="urn:microsoft.com/office/officeart/2005/8/layout/hList7"/>
    <dgm:cxn modelId="{E547784A-9D03-47E7-97B8-FDC899504072}" type="presOf" srcId="{EB0CE3FA-DBE4-421C-BC17-3E675ED9776F}" destId="{E726D368-BB3D-4841-9ADB-339ED4987E12}" srcOrd="1" destOrd="1" presId="urn:microsoft.com/office/officeart/2005/8/layout/hList7"/>
    <dgm:cxn modelId="{0369694D-24E2-4632-BFE9-F183855063E5}" srcId="{7DD8D4DA-ACEF-4F4A-BCCA-E514A5E87107}" destId="{FB8E0F87-0AA4-48DF-A94B-CA37C58FBF1B}" srcOrd="4" destOrd="0" parTransId="{995CAD32-B78C-4136-91D8-6622888942AD}" sibTransId="{F48227F0-4C11-4ED7-85DF-08672B2A50D3}"/>
    <dgm:cxn modelId="{DAB3C770-5752-4230-9C41-A7F63C7E9967}" type="presOf" srcId="{57778C1D-5ED9-40E5-B522-F3E325CA59C7}" destId="{57A98FEE-867C-4E37-9C6D-FDD1D82B2D0C}" srcOrd="1" destOrd="1" presId="urn:microsoft.com/office/officeart/2005/8/layout/hList7"/>
    <dgm:cxn modelId="{2659A852-7895-4F44-9CD7-2D3011EF34F9}" type="presOf" srcId="{F95CFCF6-D97C-4C32-A558-4AF59EC3358E}" destId="{CF9AF804-4014-4FDB-9BAD-562B84A6FFCF}" srcOrd="1" destOrd="1" presId="urn:microsoft.com/office/officeart/2005/8/layout/hList7"/>
    <dgm:cxn modelId="{0A702459-7CC0-4091-AF4A-F91142BA0044}" srcId="{C7F03EC9-BB53-402E-A0FF-BC2B77FA0560}" destId="{EB0CE3FA-DBE4-421C-BC17-3E675ED9776F}" srcOrd="0" destOrd="0" parTransId="{5BC939C2-99D1-4832-8934-A1C5B55FB6E7}" sibTransId="{F14BF245-1DB5-4BAB-94ED-82BD9A3DEFA5}"/>
    <dgm:cxn modelId="{C7B1487A-F48A-46E1-8F53-970ACBEF3704}" srcId="{7DD8D4DA-ACEF-4F4A-BCCA-E514A5E87107}" destId="{C7F03EC9-BB53-402E-A0FF-BC2B77FA0560}" srcOrd="0" destOrd="0" parTransId="{50163CDC-5CB7-439C-A56E-D33381245EFD}" sibTransId="{FF57BE4D-7FC1-43A2-B691-74715DD5DF37}"/>
    <dgm:cxn modelId="{2E538281-3552-4AF1-85E8-EEE868580F8C}" type="presOf" srcId="{85E50F35-A2E3-49F7-85FA-B5A681CEF666}" destId="{69CD9718-C16C-4CC4-9C20-57144FDE1308}" srcOrd="0" destOrd="1" presId="urn:microsoft.com/office/officeart/2005/8/layout/hList7"/>
    <dgm:cxn modelId="{30BE7287-05CF-4FDB-81C3-15F9AE97729E}" srcId="{CE3F6F65-4537-4040-9B5D-82FBE55B4CB5}" destId="{857C2604-E94C-4268-8D49-7E7FE55D9610}" srcOrd="0" destOrd="0" parTransId="{9A6F6F78-1333-420D-91D3-B9C58FFBE971}" sibTransId="{147F2997-35CD-4D5C-99D9-2BFE7BBAEF59}"/>
    <dgm:cxn modelId="{14B1C194-85CE-49B4-9BAF-6AFFE5F738D3}" type="presOf" srcId="{49FF10FC-9B12-4390-A1C8-B18430BAC47B}" destId="{57A98FEE-867C-4E37-9C6D-FDD1D82B2D0C}" srcOrd="1" destOrd="0" presId="urn:microsoft.com/office/officeart/2005/8/layout/hList7"/>
    <dgm:cxn modelId="{1AE01397-FF2A-4E0B-89F4-702B3FED7D16}" type="presOf" srcId="{5486D7FE-EFB1-40C2-81CC-9EAF1AA8BB22}" destId="{D152657E-B8BD-4C91-B6C7-F35F80B3EAA3}" srcOrd="0" destOrd="0" presId="urn:microsoft.com/office/officeart/2005/8/layout/hList7"/>
    <dgm:cxn modelId="{59B97A9B-88B4-4B1E-BCEC-AAF65D582D2A}" type="presOf" srcId="{F48227F0-4C11-4ED7-85DF-08672B2A50D3}" destId="{B6C6D095-DB02-44C4-9353-B53E572E4F9A}" srcOrd="0" destOrd="0" presId="urn:microsoft.com/office/officeart/2005/8/layout/hList7"/>
    <dgm:cxn modelId="{712DBA9E-72B8-4B09-941D-5E107C5348DB}" type="presOf" srcId="{FF57BE4D-7FC1-43A2-B691-74715DD5DF37}" destId="{E633BB49-DB5A-4C1A-B2D8-83442847659B}" srcOrd="0" destOrd="0" presId="urn:microsoft.com/office/officeart/2005/8/layout/hList7"/>
    <dgm:cxn modelId="{82E3BEA5-52DB-4F27-8FE6-B9CA003DFB37}" type="presOf" srcId="{2D8C1AAE-CDE4-48E4-B0CE-96B0728B037A}" destId="{9FFD48CB-93EE-4CBB-929F-ECFAC098BFD6}" srcOrd="0" destOrd="1" presId="urn:microsoft.com/office/officeart/2005/8/layout/hList7"/>
    <dgm:cxn modelId="{815002A6-F581-4E22-9299-BCC43966AC44}" type="presOf" srcId="{2D8C1AAE-CDE4-48E4-B0CE-96B0728B037A}" destId="{91DB7F7E-464F-4379-A711-482010805E2D}" srcOrd="1" destOrd="1" presId="urn:microsoft.com/office/officeart/2005/8/layout/hList7"/>
    <dgm:cxn modelId="{406499A6-C0D3-4896-A21B-A428CE8A2F69}" srcId="{7DD8D4DA-ACEF-4F4A-BCCA-E514A5E87107}" destId="{49FF10FC-9B12-4390-A1C8-B18430BAC47B}" srcOrd="6" destOrd="0" parTransId="{4F0B2304-581C-40B8-A999-15B7FD3B4343}" sibTransId="{A516259B-4E08-40A7-9E6C-F3F60F2771EF}"/>
    <dgm:cxn modelId="{6233C6A6-1921-4205-8575-E07DDB437057}" type="presOf" srcId="{25905539-2139-492F-AFF9-498DD8DB6F31}" destId="{F273AA38-FAA2-43FB-BDAE-65A9B1C0EBF3}" srcOrd="0" destOrd="0" presId="urn:microsoft.com/office/officeart/2005/8/layout/hList7"/>
    <dgm:cxn modelId="{F3353FA7-F354-4940-A198-C27F91E6782D}" type="presOf" srcId="{FB8E0F87-0AA4-48DF-A94B-CA37C58FBF1B}" destId="{D2EBE17C-12F1-4CA8-956E-35241DB9B62C}" srcOrd="0" destOrd="0" presId="urn:microsoft.com/office/officeart/2005/8/layout/hList7"/>
    <dgm:cxn modelId="{F12A57A8-19EE-46B3-A840-0E0D947B38FC}" type="presOf" srcId="{EB0CE3FA-DBE4-421C-BC17-3E675ED9776F}" destId="{8D4D37EB-3F88-4022-8433-B666524081D9}" srcOrd="0" destOrd="1" presId="urn:microsoft.com/office/officeart/2005/8/layout/hList7"/>
    <dgm:cxn modelId="{316C83BE-75A5-49A3-9F9C-9A397FB3474B}" type="presOf" srcId="{857C2604-E94C-4268-8D49-7E7FE55D9610}" destId="{9ACD72DC-CD0B-4F5C-B803-B3F8564991AE}" srcOrd="0" destOrd="1" presId="urn:microsoft.com/office/officeart/2005/8/layout/hList7"/>
    <dgm:cxn modelId="{85942BC1-80D3-413E-9B29-84A6697A2F40}" srcId="{7DD8D4DA-ACEF-4F4A-BCCA-E514A5E87107}" destId="{F0D1BEEF-7987-4D9B-8482-EF22A41045BC}" srcOrd="3" destOrd="0" parTransId="{9807A913-E725-487E-AD83-3CFB4AB29641}" sibTransId="{69C2E256-BDF2-41A5-B248-9258436CB0E4}"/>
    <dgm:cxn modelId="{32A783C2-4FAC-4B47-9FC9-3F287B8F15EF}" type="presOf" srcId="{FB8E0F87-0AA4-48DF-A94B-CA37C58FBF1B}" destId="{CF9AF804-4014-4FDB-9BAD-562B84A6FFCF}" srcOrd="1" destOrd="0" presId="urn:microsoft.com/office/officeart/2005/8/layout/hList7"/>
    <dgm:cxn modelId="{5AF41EC8-820C-4ADA-A48F-D34D78942DAB}" type="presOf" srcId="{69C2E256-BDF2-41A5-B248-9258436CB0E4}" destId="{C7EEA19C-CCE9-4CD1-AD19-FC2B3D5C4D7A}" srcOrd="0" destOrd="0" presId="urn:microsoft.com/office/officeart/2005/8/layout/hList7"/>
    <dgm:cxn modelId="{55268AD1-F160-48C8-8A99-EFC764DC5F16}" srcId="{FB8E0F87-0AA4-48DF-A94B-CA37C58FBF1B}" destId="{F95CFCF6-D97C-4C32-A558-4AF59EC3358E}" srcOrd="0" destOrd="0" parTransId="{AB61FF14-F493-4123-B11F-A74517EC0682}" sibTransId="{5058D9E3-52AC-482E-B69F-9BD5FD1576F2}"/>
    <dgm:cxn modelId="{F0ABBAD2-0D2D-491F-B101-F7265DCD9CD2}" srcId="{3BD3B812-B98E-40C5-8D20-B2CBAFA1BC95}" destId="{2D8C1AAE-CDE4-48E4-B0CE-96B0728B037A}" srcOrd="0" destOrd="0" parTransId="{70A03A64-EA0D-45F5-BC1F-1FB8EAB4F605}" sibTransId="{8F151A6E-452D-4785-812D-0CB706A0BE87}"/>
    <dgm:cxn modelId="{476514D6-BA89-47A9-A6CD-4D272D5D0278}" type="presOf" srcId="{F0D1BEEF-7987-4D9B-8482-EF22A41045BC}" destId="{69CD9718-C16C-4CC4-9C20-57144FDE1308}" srcOrd="0" destOrd="0" presId="urn:microsoft.com/office/officeart/2005/8/layout/hList7"/>
    <dgm:cxn modelId="{7E3035D7-AFAD-4BF8-B3A5-13110031F007}" type="presOf" srcId="{F95CFCF6-D97C-4C32-A558-4AF59EC3358E}" destId="{D2EBE17C-12F1-4CA8-956E-35241DB9B62C}" srcOrd="0" destOrd="1" presId="urn:microsoft.com/office/officeart/2005/8/layout/hList7"/>
    <dgm:cxn modelId="{724EEFD7-507D-40E7-B2CE-C94F28FA984C}" type="presOf" srcId="{BDD5CD4A-FAE8-42FC-992B-DA2F60CD264A}" destId="{B97E520A-5F93-4A94-88CB-82D83476CD70}" srcOrd="1" destOrd="0" presId="urn:microsoft.com/office/officeart/2005/8/layout/hList7"/>
    <dgm:cxn modelId="{DA12F0E0-150D-4757-8323-4DD0DB0F85DB}" srcId="{BDD5CD4A-FAE8-42FC-992B-DA2F60CD264A}" destId="{07CBE5AC-9A49-47C2-B653-AA30AAD983CF}" srcOrd="0" destOrd="0" parTransId="{85D099B9-3F92-43A0-9DAE-9FCF3945668D}" sibTransId="{31128967-B04A-43B4-93B1-56D1592616D1}"/>
    <dgm:cxn modelId="{E0C1F0E7-1478-4969-8018-2579A74D7885}" srcId="{7DD8D4DA-ACEF-4F4A-BCCA-E514A5E87107}" destId="{CE3F6F65-4537-4040-9B5D-82FBE55B4CB5}" srcOrd="1" destOrd="0" parTransId="{B16CF1A6-4C07-4FD0-899A-71E710970625}" sibTransId="{25905539-2139-492F-AFF9-498DD8DB6F31}"/>
    <dgm:cxn modelId="{84E239E9-AA10-419F-B2EA-23DBC31F4938}" srcId="{F0D1BEEF-7987-4D9B-8482-EF22A41045BC}" destId="{85E50F35-A2E3-49F7-85FA-B5A681CEF666}" srcOrd="0" destOrd="0" parTransId="{568FA07F-94B1-4CBD-8484-5246778F576D}" sibTransId="{E631FCEC-7830-4450-BB53-B190B05A156C}"/>
    <dgm:cxn modelId="{7BE94CEA-D57E-47F1-8123-D525BC134D66}" srcId="{49FF10FC-9B12-4390-A1C8-B18430BAC47B}" destId="{57778C1D-5ED9-40E5-B522-F3E325CA59C7}" srcOrd="0" destOrd="0" parTransId="{1023F156-9175-41B6-A522-34565B0C6222}" sibTransId="{F500BC86-44A7-4497-8E2A-51BAE8E93E5B}"/>
    <dgm:cxn modelId="{FC85E8F2-C0A8-4D3B-9BA1-FB6F9ADEAA9D}" type="presOf" srcId="{B59653E8-105B-41EB-9CF8-E28464E71788}" destId="{39C88715-3975-49EE-A9CE-24844D10CA5C}" srcOrd="0" destOrd="0" presId="urn:microsoft.com/office/officeart/2005/8/layout/hList7"/>
    <dgm:cxn modelId="{D1A6B1F5-2A64-4DA6-8E70-5F5BE0FB0C03}" type="presOf" srcId="{3BD3B812-B98E-40C5-8D20-B2CBAFA1BC95}" destId="{9FFD48CB-93EE-4CBB-929F-ECFAC098BFD6}" srcOrd="0" destOrd="0" presId="urn:microsoft.com/office/officeart/2005/8/layout/hList7"/>
    <dgm:cxn modelId="{CDE67DEC-6A3F-4D5B-92CB-3109E22657C4}" type="presParOf" srcId="{C35B1E3E-D95E-4FBB-B109-3B498A99C086}" destId="{2279A986-D7BC-457B-8C79-91B9A71D421F}" srcOrd="0" destOrd="0" presId="urn:microsoft.com/office/officeart/2005/8/layout/hList7"/>
    <dgm:cxn modelId="{2A91C20F-34BC-414D-A30E-1FA805B677EC}" type="presParOf" srcId="{C35B1E3E-D95E-4FBB-B109-3B498A99C086}" destId="{5AF3FE93-8640-4AB5-A7C2-45A105B93946}" srcOrd="1" destOrd="0" presId="urn:microsoft.com/office/officeart/2005/8/layout/hList7"/>
    <dgm:cxn modelId="{7848AD13-DAB4-4BE2-9A51-D652EB5B1C0F}" type="presParOf" srcId="{5AF3FE93-8640-4AB5-A7C2-45A105B93946}" destId="{D55E017E-5BAF-4445-8D10-080CA48BDAA6}" srcOrd="0" destOrd="0" presId="urn:microsoft.com/office/officeart/2005/8/layout/hList7"/>
    <dgm:cxn modelId="{F77B6E5B-DA3B-40B7-95D4-0B82DF14C5B3}" type="presParOf" srcId="{D55E017E-5BAF-4445-8D10-080CA48BDAA6}" destId="{8D4D37EB-3F88-4022-8433-B666524081D9}" srcOrd="0" destOrd="0" presId="urn:microsoft.com/office/officeart/2005/8/layout/hList7"/>
    <dgm:cxn modelId="{F2E5901C-7E01-4388-8FA7-5AE88B6EFDC6}" type="presParOf" srcId="{D55E017E-5BAF-4445-8D10-080CA48BDAA6}" destId="{E726D368-BB3D-4841-9ADB-339ED4987E12}" srcOrd="1" destOrd="0" presId="urn:microsoft.com/office/officeart/2005/8/layout/hList7"/>
    <dgm:cxn modelId="{C48342F7-CB0C-4079-8480-F9254A6F2419}" type="presParOf" srcId="{D55E017E-5BAF-4445-8D10-080CA48BDAA6}" destId="{A492184F-8FCC-46F3-8DC5-9345A8E4A6B1}" srcOrd="2" destOrd="0" presId="urn:microsoft.com/office/officeart/2005/8/layout/hList7"/>
    <dgm:cxn modelId="{0D827D4C-E3A4-4272-B9B5-F0BB7E56E56B}" type="presParOf" srcId="{D55E017E-5BAF-4445-8D10-080CA48BDAA6}" destId="{B133AA2D-80CE-4257-9C0C-65FFAA0CA627}" srcOrd="3" destOrd="0" presId="urn:microsoft.com/office/officeart/2005/8/layout/hList7"/>
    <dgm:cxn modelId="{76A0F64C-6EB6-405D-AA4B-9536BB372B43}" type="presParOf" srcId="{5AF3FE93-8640-4AB5-A7C2-45A105B93946}" destId="{E633BB49-DB5A-4C1A-B2D8-83442847659B}" srcOrd="1" destOrd="0" presId="urn:microsoft.com/office/officeart/2005/8/layout/hList7"/>
    <dgm:cxn modelId="{1C0C2259-D961-4454-90EE-9C937DD74A0C}" type="presParOf" srcId="{5AF3FE93-8640-4AB5-A7C2-45A105B93946}" destId="{D246D6DC-ED1C-44D5-B13B-B201E34E8CC7}" srcOrd="2" destOrd="0" presId="urn:microsoft.com/office/officeart/2005/8/layout/hList7"/>
    <dgm:cxn modelId="{66590794-B17C-4393-92CC-22931664EBBF}" type="presParOf" srcId="{D246D6DC-ED1C-44D5-B13B-B201E34E8CC7}" destId="{9ACD72DC-CD0B-4F5C-B803-B3F8564991AE}" srcOrd="0" destOrd="0" presId="urn:microsoft.com/office/officeart/2005/8/layout/hList7"/>
    <dgm:cxn modelId="{1485CE6A-C473-4408-AFCB-2FEF6975C904}" type="presParOf" srcId="{D246D6DC-ED1C-44D5-B13B-B201E34E8CC7}" destId="{F8379ACC-A1CF-474F-A0DE-7F0D6695346D}" srcOrd="1" destOrd="0" presId="urn:microsoft.com/office/officeart/2005/8/layout/hList7"/>
    <dgm:cxn modelId="{8CC05145-8D71-4AA5-910D-E287355BB478}" type="presParOf" srcId="{D246D6DC-ED1C-44D5-B13B-B201E34E8CC7}" destId="{DEC89757-722F-45DE-B11B-5D802B34F27C}" srcOrd="2" destOrd="0" presId="urn:microsoft.com/office/officeart/2005/8/layout/hList7"/>
    <dgm:cxn modelId="{4ADD7AF1-0E24-4D3B-8633-4ED2BB16B2B4}" type="presParOf" srcId="{D246D6DC-ED1C-44D5-B13B-B201E34E8CC7}" destId="{A3F005B1-4D6F-48DF-B6BD-DCA3E8BA8331}" srcOrd="3" destOrd="0" presId="urn:microsoft.com/office/officeart/2005/8/layout/hList7"/>
    <dgm:cxn modelId="{B3B5239A-DBE6-40F0-8293-801D50EED578}" type="presParOf" srcId="{5AF3FE93-8640-4AB5-A7C2-45A105B93946}" destId="{F273AA38-FAA2-43FB-BDAE-65A9B1C0EBF3}" srcOrd="3" destOrd="0" presId="urn:microsoft.com/office/officeart/2005/8/layout/hList7"/>
    <dgm:cxn modelId="{3B8A4730-8113-4FCF-B9E0-15645273778E}" type="presParOf" srcId="{5AF3FE93-8640-4AB5-A7C2-45A105B93946}" destId="{DB4FC754-2D20-473B-845D-053ECBDF43E4}" srcOrd="4" destOrd="0" presId="urn:microsoft.com/office/officeart/2005/8/layout/hList7"/>
    <dgm:cxn modelId="{2F5DE4A7-ED7F-4B12-8D9B-759615BF326C}" type="presParOf" srcId="{DB4FC754-2D20-473B-845D-053ECBDF43E4}" destId="{42C1D954-3E8E-492D-8631-C93190F38DC1}" srcOrd="0" destOrd="0" presId="urn:microsoft.com/office/officeart/2005/8/layout/hList7"/>
    <dgm:cxn modelId="{80E898FE-F740-47B2-9F41-D54548CBD39F}" type="presParOf" srcId="{DB4FC754-2D20-473B-845D-053ECBDF43E4}" destId="{B97E520A-5F93-4A94-88CB-82D83476CD70}" srcOrd="1" destOrd="0" presId="urn:microsoft.com/office/officeart/2005/8/layout/hList7"/>
    <dgm:cxn modelId="{5BD6360F-5D94-4F2D-ACFE-AD8B6A9788C0}" type="presParOf" srcId="{DB4FC754-2D20-473B-845D-053ECBDF43E4}" destId="{FCD92B92-5430-4D09-B0D8-8D6EA6D02D43}" srcOrd="2" destOrd="0" presId="urn:microsoft.com/office/officeart/2005/8/layout/hList7"/>
    <dgm:cxn modelId="{33EAAE47-29F3-4803-8840-1A30FB198A56}" type="presParOf" srcId="{DB4FC754-2D20-473B-845D-053ECBDF43E4}" destId="{1B97A9E1-FF1B-4CFA-A836-06830D0D7A0E}" srcOrd="3" destOrd="0" presId="urn:microsoft.com/office/officeart/2005/8/layout/hList7"/>
    <dgm:cxn modelId="{82AE951D-91DD-40B4-9427-6871FAA6462D}" type="presParOf" srcId="{5AF3FE93-8640-4AB5-A7C2-45A105B93946}" destId="{39C88715-3975-49EE-A9CE-24844D10CA5C}" srcOrd="5" destOrd="0" presId="urn:microsoft.com/office/officeart/2005/8/layout/hList7"/>
    <dgm:cxn modelId="{BB3A6EBB-B93E-4D0F-9B7B-AB767963E3C5}" type="presParOf" srcId="{5AF3FE93-8640-4AB5-A7C2-45A105B93946}" destId="{B686FFCF-D8AB-48CF-B519-225736ADC6F0}" srcOrd="6" destOrd="0" presId="urn:microsoft.com/office/officeart/2005/8/layout/hList7"/>
    <dgm:cxn modelId="{3DD16C0F-F831-47F2-B750-EE6388B016B1}" type="presParOf" srcId="{B686FFCF-D8AB-48CF-B519-225736ADC6F0}" destId="{69CD9718-C16C-4CC4-9C20-57144FDE1308}" srcOrd="0" destOrd="0" presId="urn:microsoft.com/office/officeart/2005/8/layout/hList7"/>
    <dgm:cxn modelId="{B815F4F6-E2C0-4292-9333-95E1A3641F27}" type="presParOf" srcId="{B686FFCF-D8AB-48CF-B519-225736ADC6F0}" destId="{E4007150-6462-4EFB-A914-B404678F23A4}" srcOrd="1" destOrd="0" presId="urn:microsoft.com/office/officeart/2005/8/layout/hList7"/>
    <dgm:cxn modelId="{B74AA768-F8C1-4BDB-888F-C137B1668BA3}" type="presParOf" srcId="{B686FFCF-D8AB-48CF-B519-225736ADC6F0}" destId="{EC0F7DB6-54DD-434B-964F-29A39DF9A9E0}" srcOrd="2" destOrd="0" presId="urn:microsoft.com/office/officeart/2005/8/layout/hList7"/>
    <dgm:cxn modelId="{4877DBA5-C1D3-446A-A048-DCE13DF6DE01}" type="presParOf" srcId="{B686FFCF-D8AB-48CF-B519-225736ADC6F0}" destId="{F9BDD881-1D78-4443-8E86-9B364FDE6004}" srcOrd="3" destOrd="0" presId="urn:microsoft.com/office/officeart/2005/8/layout/hList7"/>
    <dgm:cxn modelId="{60DAB02E-8371-4A32-8547-BE202F74380F}" type="presParOf" srcId="{5AF3FE93-8640-4AB5-A7C2-45A105B93946}" destId="{C7EEA19C-CCE9-4CD1-AD19-FC2B3D5C4D7A}" srcOrd="7" destOrd="0" presId="urn:microsoft.com/office/officeart/2005/8/layout/hList7"/>
    <dgm:cxn modelId="{35B900AA-75D7-4F5F-BBB8-23CC7BD12F57}" type="presParOf" srcId="{5AF3FE93-8640-4AB5-A7C2-45A105B93946}" destId="{B03E4447-2BB1-4962-8B42-CE3DE108B925}" srcOrd="8" destOrd="0" presId="urn:microsoft.com/office/officeart/2005/8/layout/hList7"/>
    <dgm:cxn modelId="{558ADD30-2BDC-42CF-BD18-F769E8A92FA1}" type="presParOf" srcId="{B03E4447-2BB1-4962-8B42-CE3DE108B925}" destId="{D2EBE17C-12F1-4CA8-956E-35241DB9B62C}" srcOrd="0" destOrd="0" presId="urn:microsoft.com/office/officeart/2005/8/layout/hList7"/>
    <dgm:cxn modelId="{D8C14CCD-3023-4668-A1EB-9D9F645EB569}" type="presParOf" srcId="{B03E4447-2BB1-4962-8B42-CE3DE108B925}" destId="{CF9AF804-4014-4FDB-9BAD-562B84A6FFCF}" srcOrd="1" destOrd="0" presId="urn:microsoft.com/office/officeart/2005/8/layout/hList7"/>
    <dgm:cxn modelId="{4EAEEA90-6EE6-4CC0-87FF-0A94E2B8120D}" type="presParOf" srcId="{B03E4447-2BB1-4962-8B42-CE3DE108B925}" destId="{F68782A8-2FCD-4975-BE87-FFD45E299622}" srcOrd="2" destOrd="0" presId="urn:microsoft.com/office/officeart/2005/8/layout/hList7"/>
    <dgm:cxn modelId="{897F2B9A-C928-4D7D-9AFA-8E900ACEC821}" type="presParOf" srcId="{B03E4447-2BB1-4962-8B42-CE3DE108B925}" destId="{74949EEA-33A0-493F-9F20-E6300132E4B1}" srcOrd="3" destOrd="0" presId="urn:microsoft.com/office/officeart/2005/8/layout/hList7"/>
    <dgm:cxn modelId="{1EE8819C-29EC-4F53-8B99-0CD1D3C05F8D}" type="presParOf" srcId="{5AF3FE93-8640-4AB5-A7C2-45A105B93946}" destId="{B6C6D095-DB02-44C4-9353-B53E572E4F9A}" srcOrd="9" destOrd="0" presId="urn:microsoft.com/office/officeart/2005/8/layout/hList7"/>
    <dgm:cxn modelId="{B14C2C82-5B18-4D2E-896F-8F09C5E6D1C1}" type="presParOf" srcId="{5AF3FE93-8640-4AB5-A7C2-45A105B93946}" destId="{B2F5B30B-A6CD-4E09-BDD3-4E300FC39F70}" srcOrd="10" destOrd="0" presId="urn:microsoft.com/office/officeart/2005/8/layout/hList7"/>
    <dgm:cxn modelId="{D2FB799A-60C5-4DD8-A868-4A8996483A58}" type="presParOf" srcId="{B2F5B30B-A6CD-4E09-BDD3-4E300FC39F70}" destId="{9FFD48CB-93EE-4CBB-929F-ECFAC098BFD6}" srcOrd="0" destOrd="0" presId="urn:microsoft.com/office/officeart/2005/8/layout/hList7"/>
    <dgm:cxn modelId="{CACA0F01-1910-46C5-8350-46BBA2925CA1}" type="presParOf" srcId="{B2F5B30B-A6CD-4E09-BDD3-4E300FC39F70}" destId="{91DB7F7E-464F-4379-A711-482010805E2D}" srcOrd="1" destOrd="0" presId="urn:microsoft.com/office/officeart/2005/8/layout/hList7"/>
    <dgm:cxn modelId="{CA26F517-81BD-4A2F-B37B-008DA897F448}" type="presParOf" srcId="{B2F5B30B-A6CD-4E09-BDD3-4E300FC39F70}" destId="{1B3F5CF2-1877-4A1A-AD8E-E7CB972E04C2}" srcOrd="2" destOrd="0" presId="urn:microsoft.com/office/officeart/2005/8/layout/hList7"/>
    <dgm:cxn modelId="{8AE878A7-EBE5-4B8B-96CF-A1A730EAD6F3}" type="presParOf" srcId="{B2F5B30B-A6CD-4E09-BDD3-4E300FC39F70}" destId="{6788D49C-3DD3-422E-B56A-19CDA29487B3}" srcOrd="3" destOrd="0" presId="urn:microsoft.com/office/officeart/2005/8/layout/hList7"/>
    <dgm:cxn modelId="{90B3B8B4-B13D-48C1-8138-547DBB4C00BC}" type="presParOf" srcId="{5AF3FE93-8640-4AB5-A7C2-45A105B93946}" destId="{D152657E-B8BD-4C91-B6C7-F35F80B3EAA3}" srcOrd="11" destOrd="0" presId="urn:microsoft.com/office/officeart/2005/8/layout/hList7"/>
    <dgm:cxn modelId="{F5312CDD-6FED-4F2B-BAF7-4AE686B9CAD2}" type="presParOf" srcId="{5AF3FE93-8640-4AB5-A7C2-45A105B93946}" destId="{5C67D582-7188-4EFA-9A86-9F06C538E8A1}" srcOrd="12" destOrd="0" presId="urn:microsoft.com/office/officeart/2005/8/layout/hList7"/>
    <dgm:cxn modelId="{2C466333-68DC-4146-821D-6DC439F6B072}" type="presParOf" srcId="{5C67D582-7188-4EFA-9A86-9F06C538E8A1}" destId="{A0DAFA50-E896-4929-9D59-291F1CEF5653}" srcOrd="0" destOrd="0" presId="urn:microsoft.com/office/officeart/2005/8/layout/hList7"/>
    <dgm:cxn modelId="{4EF2F01B-FC82-4C8D-9E42-7801BBE46B0A}" type="presParOf" srcId="{5C67D582-7188-4EFA-9A86-9F06C538E8A1}" destId="{57A98FEE-867C-4E37-9C6D-FDD1D82B2D0C}" srcOrd="1" destOrd="0" presId="urn:microsoft.com/office/officeart/2005/8/layout/hList7"/>
    <dgm:cxn modelId="{8DC41C38-7B45-468D-BE41-0936638BA6B3}" type="presParOf" srcId="{5C67D582-7188-4EFA-9A86-9F06C538E8A1}" destId="{036A5B7B-6C0C-4790-9E9B-C75D1D30FB50}" srcOrd="2" destOrd="0" presId="urn:microsoft.com/office/officeart/2005/8/layout/hList7"/>
    <dgm:cxn modelId="{851EA6A4-0D0B-4ACB-9218-DFF0B3DF060E}" type="presParOf" srcId="{5C67D582-7188-4EFA-9A86-9F06C538E8A1}" destId="{64ACDFCA-3DB8-423A-AC9C-5C1522ED6E0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A1C57-A23A-456F-AE48-0A9AADBE6F25}">
      <dsp:nvSpPr>
        <dsp:cNvPr id="0" name=""/>
        <dsp:cNvSpPr/>
      </dsp:nvSpPr>
      <dsp:spPr>
        <a:xfrm>
          <a:off x="0" y="564082"/>
          <a:ext cx="6571413" cy="10553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Understanding Revision</a:t>
          </a:r>
        </a:p>
      </dsp:txBody>
      <dsp:txXfrm>
        <a:off x="51517" y="615599"/>
        <a:ext cx="6468379" cy="952306"/>
      </dsp:txXfrm>
    </dsp:sp>
    <dsp:sp modelId="{0F9F2518-73E5-4027-AA0A-09677064FFD1}">
      <dsp:nvSpPr>
        <dsp:cNvPr id="0" name=""/>
        <dsp:cNvSpPr/>
      </dsp:nvSpPr>
      <dsp:spPr>
        <a:xfrm>
          <a:off x="0" y="1746142"/>
          <a:ext cx="6571413" cy="1055340"/>
        </a:xfrm>
        <a:prstGeom prst="roundRect">
          <a:avLst/>
        </a:prstGeom>
        <a:solidFill>
          <a:schemeClr val="accent2">
            <a:hueOff val="487894"/>
            <a:satOff val="-1352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Revision </a:t>
          </a:r>
          <a:r>
            <a:rPr lang="en-US" sz="4400" kern="1200" dirty="0"/>
            <a:t>vs. Editing</a:t>
          </a:r>
        </a:p>
      </dsp:txBody>
      <dsp:txXfrm>
        <a:off x="51517" y="1797659"/>
        <a:ext cx="6468379" cy="952306"/>
      </dsp:txXfrm>
    </dsp:sp>
    <dsp:sp modelId="{81B3540B-EE67-4E7B-A70B-A0930D2056C2}">
      <dsp:nvSpPr>
        <dsp:cNvPr id="0" name=""/>
        <dsp:cNvSpPr/>
      </dsp:nvSpPr>
      <dsp:spPr>
        <a:xfrm>
          <a:off x="0" y="2928203"/>
          <a:ext cx="6571413" cy="1055340"/>
        </a:xfrm>
        <a:prstGeom prst="roundRect">
          <a:avLst/>
        </a:prstGeom>
        <a:solidFill>
          <a:schemeClr val="accent2">
            <a:hueOff val="975788"/>
            <a:satOff val="-2704"/>
            <a:lumOff val="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Develop a plan</a:t>
          </a:r>
        </a:p>
      </dsp:txBody>
      <dsp:txXfrm>
        <a:off x="51517" y="2979720"/>
        <a:ext cx="6468379" cy="952306"/>
      </dsp:txXfrm>
    </dsp:sp>
    <dsp:sp modelId="{BDB5B59C-D7C0-4400-96BA-7831B0573CF2}">
      <dsp:nvSpPr>
        <dsp:cNvPr id="0" name=""/>
        <dsp:cNvSpPr/>
      </dsp:nvSpPr>
      <dsp:spPr>
        <a:xfrm>
          <a:off x="0" y="4110263"/>
          <a:ext cx="6571413" cy="1055340"/>
        </a:xfrm>
        <a:prstGeom prst="roundRect">
          <a:avLst/>
        </a:prstGeom>
        <a:solidFill>
          <a:schemeClr val="accent2">
            <a:hueOff val="1463682"/>
            <a:satOff val="-4056"/>
            <a:lumOff val="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Test different methods</a:t>
          </a:r>
        </a:p>
      </dsp:txBody>
      <dsp:txXfrm>
        <a:off x="51517" y="4161780"/>
        <a:ext cx="6468379" cy="9523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D0B66-10BF-4715-9841-D6BB96E1FCC9}">
      <dsp:nvSpPr>
        <dsp:cNvPr id="0" name=""/>
        <dsp:cNvSpPr/>
      </dsp:nvSpPr>
      <dsp:spPr>
        <a:xfrm>
          <a:off x="0" y="419542"/>
          <a:ext cx="6571413" cy="2375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0015" tIns="541528" rIns="510015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Small-picture focus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Lower-order issues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Affects individual sentences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Grammar and Mechanics</a:t>
          </a:r>
        </a:p>
      </dsp:txBody>
      <dsp:txXfrm>
        <a:off x="0" y="419542"/>
        <a:ext cx="6571413" cy="2375100"/>
      </dsp:txXfrm>
    </dsp:sp>
    <dsp:sp modelId="{1BE17480-34B9-47EE-BB66-A0CFD60B33DB}">
      <dsp:nvSpPr>
        <dsp:cNvPr id="0" name=""/>
        <dsp:cNvSpPr/>
      </dsp:nvSpPr>
      <dsp:spPr>
        <a:xfrm>
          <a:off x="328570" y="35782"/>
          <a:ext cx="4599989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869" tIns="0" rIns="173869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EDITING</a:t>
          </a:r>
        </a:p>
      </dsp:txBody>
      <dsp:txXfrm>
        <a:off x="366037" y="73249"/>
        <a:ext cx="4525055" cy="692586"/>
      </dsp:txXfrm>
    </dsp:sp>
    <dsp:sp modelId="{C88DEEFD-3DD1-41E5-9197-8A724805694B}">
      <dsp:nvSpPr>
        <dsp:cNvPr id="0" name=""/>
        <dsp:cNvSpPr/>
      </dsp:nvSpPr>
      <dsp:spPr>
        <a:xfrm>
          <a:off x="0" y="3318803"/>
          <a:ext cx="6571413" cy="2375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520677"/>
              <a:satOff val="8349"/>
              <a:lumOff val="-7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0015" tIns="541528" rIns="510015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Big-picture focus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Higher-order issues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Affects the paper as a product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Focus and Development</a:t>
          </a:r>
        </a:p>
      </dsp:txBody>
      <dsp:txXfrm>
        <a:off x="0" y="3318803"/>
        <a:ext cx="6571413" cy="2375100"/>
      </dsp:txXfrm>
    </dsp:sp>
    <dsp:sp modelId="{3BFAF72C-AB01-4EBD-8725-CF7971DCF923}">
      <dsp:nvSpPr>
        <dsp:cNvPr id="0" name=""/>
        <dsp:cNvSpPr/>
      </dsp:nvSpPr>
      <dsp:spPr>
        <a:xfrm>
          <a:off x="328570" y="2935043"/>
          <a:ext cx="4599989" cy="767520"/>
        </a:xfrm>
        <a:prstGeom prst="roundRect">
          <a:avLst/>
        </a:prstGeom>
        <a:solidFill>
          <a:schemeClr val="accent3">
            <a:hueOff val="1520677"/>
            <a:satOff val="8349"/>
            <a:lumOff val="-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869" tIns="0" rIns="173869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REVISION</a:t>
          </a:r>
        </a:p>
      </dsp:txBody>
      <dsp:txXfrm>
        <a:off x="366037" y="2972510"/>
        <a:ext cx="4525055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C71EB-283C-4D4B-A250-BEDEF3448059}">
      <dsp:nvSpPr>
        <dsp:cNvPr id="0" name=""/>
        <dsp:cNvSpPr/>
      </dsp:nvSpPr>
      <dsp:spPr>
        <a:xfrm>
          <a:off x="6285" y="1288843"/>
          <a:ext cx="2481921" cy="7445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127" tIns="196127" rIns="196127" bIns="196127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REVISION</a:t>
          </a:r>
        </a:p>
      </dsp:txBody>
      <dsp:txXfrm>
        <a:off x="6285" y="1288843"/>
        <a:ext cx="2481921" cy="744576"/>
      </dsp:txXfrm>
    </dsp:sp>
    <dsp:sp modelId="{FA410D31-D134-40BB-982F-0532D7CAB7C7}">
      <dsp:nvSpPr>
        <dsp:cNvPr id="0" name=""/>
        <dsp:cNvSpPr/>
      </dsp:nvSpPr>
      <dsp:spPr>
        <a:xfrm>
          <a:off x="6285" y="2033420"/>
          <a:ext cx="2481921" cy="3121954"/>
        </a:xfrm>
        <a:prstGeom prst="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159" tIns="245159" rIns="245159" bIns="245159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Focus on prompt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Development of claims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Logical Reasoning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(Re)Organization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Style and Tone</a:t>
          </a:r>
        </a:p>
      </dsp:txBody>
      <dsp:txXfrm>
        <a:off x="6285" y="2033420"/>
        <a:ext cx="2481921" cy="3121954"/>
      </dsp:txXfrm>
    </dsp:sp>
    <dsp:sp modelId="{9C6862BF-DA1B-49F5-9ABD-6C54D93894E5}">
      <dsp:nvSpPr>
        <dsp:cNvPr id="0" name=""/>
        <dsp:cNvSpPr/>
      </dsp:nvSpPr>
      <dsp:spPr>
        <a:xfrm>
          <a:off x="2596101" y="1288843"/>
          <a:ext cx="2481921" cy="744576"/>
        </a:xfrm>
        <a:prstGeom prst="rect">
          <a:avLst/>
        </a:prstGeom>
        <a:solidFill>
          <a:schemeClr val="accent5">
            <a:hueOff val="730204"/>
            <a:satOff val="2604"/>
            <a:lumOff val="-1078"/>
            <a:alphaOff val="0"/>
          </a:schemeClr>
        </a:solidFill>
        <a:ln w="12700" cap="flat" cmpd="sng" algn="ctr">
          <a:solidFill>
            <a:schemeClr val="accent5">
              <a:hueOff val="730204"/>
              <a:satOff val="2604"/>
              <a:lumOff val="-1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127" tIns="196127" rIns="196127" bIns="196127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EDITING</a:t>
          </a:r>
        </a:p>
      </dsp:txBody>
      <dsp:txXfrm>
        <a:off x="2596101" y="1288843"/>
        <a:ext cx="2481921" cy="744576"/>
      </dsp:txXfrm>
    </dsp:sp>
    <dsp:sp modelId="{65F1C3ED-5FB2-4A92-A991-D9D008702D7D}">
      <dsp:nvSpPr>
        <dsp:cNvPr id="0" name=""/>
        <dsp:cNvSpPr/>
      </dsp:nvSpPr>
      <dsp:spPr>
        <a:xfrm>
          <a:off x="2596101" y="2033420"/>
          <a:ext cx="2481921" cy="3121954"/>
        </a:xfrm>
        <a:prstGeom prst="rect">
          <a:avLst/>
        </a:prstGeom>
        <a:solidFill>
          <a:schemeClr val="accent5">
            <a:tint val="40000"/>
            <a:alpha val="90000"/>
            <a:hueOff val="738404"/>
            <a:satOff val="1715"/>
            <a:lumOff val="-16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738404"/>
              <a:satOff val="1715"/>
              <a:lumOff val="-1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159" tIns="245159" rIns="245159" bIns="245159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Clarity of ideas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Punctuation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Word choice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Accurate verbs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Subject-verb agreement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Verb tense consistency</a:t>
          </a:r>
        </a:p>
      </dsp:txBody>
      <dsp:txXfrm>
        <a:off x="2596101" y="2033420"/>
        <a:ext cx="2481921" cy="3121954"/>
      </dsp:txXfrm>
    </dsp:sp>
    <dsp:sp modelId="{30F4F0BF-2C74-4B8E-A211-FE6A560F254C}">
      <dsp:nvSpPr>
        <dsp:cNvPr id="0" name=""/>
        <dsp:cNvSpPr/>
      </dsp:nvSpPr>
      <dsp:spPr>
        <a:xfrm>
          <a:off x="5185917" y="1288843"/>
          <a:ext cx="2481921" cy="744576"/>
        </a:xfrm>
        <a:prstGeom prst="rect">
          <a:avLst/>
        </a:prstGeom>
        <a:solidFill>
          <a:schemeClr val="accent5">
            <a:hueOff val="1460408"/>
            <a:satOff val="5209"/>
            <a:lumOff val="-2156"/>
            <a:alphaOff val="0"/>
          </a:schemeClr>
        </a:solidFill>
        <a:ln w="12700" cap="flat" cmpd="sng" algn="ctr">
          <a:solidFill>
            <a:schemeClr val="accent5">
              <a:hueOff val="1460408"/>
              <a:satOff val="5209"/>
              <a:lumOff val="-21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127" tIns="196127" rIns="196127" bIns="196127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Proofreading</a:t>
          </a:r>
        </a:p>
      </dsp:txBody>
      <dsp:txXfrm>
        <a:off x="5185917" y="1288843"/>
        <a:ext cx="2481921" cy="744576"/>
      </dsp:txXfrm>
    </dsp:sp>
    <dsp:sp modelId="{59A084E5-83F8-4335-8553-D420E40A7F48}">
      <dsp:nvSpPr>
        <dsp:cNvPr id="0" name=""/>
        <dsp:cNvSpPr/>
      </dsp:nvSpPr>
      <dsp:spPr>
        <a:xfrm>
          <a:off x="5185917" y="2033420"/>
          <a:ext cx="2481921" cy="3121954"/>
        </a:xfrm>
        <a:prstGeom prst="rect">
          <a:avLst/>
        </a:prstGeom>
        <a:solidFill>
          <a:schemeClr val="accent5">
            <a:tint val="40000"/>
            <a:alpha val="90000"/>
            <a:hueOff val="1476809"/>
            <a:satOff val="3429"/>
            <a:lumOff val="-32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476809"/>
              <a:satOff val="3429"/>
              <a:lumOff val="-3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159" tIns="245159" rIns="245159" bIns="245159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Spelling</a:t>
          </a:r>
          <a:endParaRPr lang="en-US" sz="190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Capitalization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Complete Sentences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Fragments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Run </a:t>
          </a:r>
          <a:r>
            <a:rPr lang="en-US" sz="1500" kern="1200" dirty="0" err="1"/>
            <a:t>Ons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Comma Splices</a:t>
          </a:r>
        </a:p>
      </dsp:txBody>
      <dsp:txXfrm>
        <a:off x="5185917" y="2033420"/>
        <a:ext cx="2481921" cy="31219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B4929-9692-4051-9B68-8E647B850FB9}">
      <dsp:nvSpPr>
        <dsp:cNvPr id="0" name=""/>
        <dsp:cNvSpPr/>
      </dsp:nvSpPr>
      <dsp:spPr>
        <a:xfrm rot="5400000">
          <a:off x="2892099" y="-847539"/>
          <a:ext cx="1311156" cy="333899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Distance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In stock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In style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Available</a:t>
          </a:r>
        </a:p>
      </dsp:txBody>
      <dsp:txXfrm rot="-5400000">
        <a:off x="1878183" y="230382"/>
        <a:ext cx="3274985" cy="1183146"/>
      </dsp:txXfrm>
    </dsp:sp>
    <dsp:sp modelId="{58A08914-F0BD-4EAC-86CC-1AC175285FE1}">
      <dsp:nvSpPr>
        <dsp:cNvPr id="0" name=""/>
        <dsp:cNvSpPr/>
      </dsp:nvSpPr>
      <dsp:spPr>
        <a:xfrm>
          <a:off x="0" y="2483"/>
          <a:ext cx="1878182" cy="16389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Limitations</a:t>
          </a:r>
        </a:p>
      </dsp:txBody>
      <dsp:txXfrm>
        <a:off x="80007" y="82490"/>
        <a:ext cx="1718168" cy="1478931"/>
      </dsp:txXfrm>
    </dsp:sp>
    <dsp:sp modelId="{1F920DCC-8458-43BD-8340-C1F6958D6445}">
      <dsp:nvSpPr>
        <dsp:cNvPr id="0" name=""/>
        <dsp:cNvSpPr/>
      </dsp:nvSpPr>
      <dsp:spPr>
        <a:xfrm rot="5400000">
          <a:off x="2892099" y="873354"/>
          <a:ext cx="1311156" cy="333899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Renovate to Rent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Profit</a:t>
          </a:r>
        </a:p>
      </dsp:txBody>
      <dsp:txXfrm rot="-5400000">
        <a:off x="1878183" y="1951276"/>
        <a:ext cx="3274985" cy="1183146"/>
      </dsp:txXfrm>
    </dsp:sp>
    <dsp:sp modelId="{95CEDCD6-E774-4E8D-A88E-9E7AD3512214}">
      <dsp:nvSpPr>
        <dsp:cNvPr id="0" name=""/>
        <dsp:cNvSpPr/>
      </dsp:nvSpPr>
      <dsp:spPr>
        <a:xfrm>
          <a:off x="0" y="1723376"/>
          <a:ext cx="1878182" cy="16389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Goals </a:t>
          </a:r>
        </a:p>
      </dsp:txBody>
      <dsp:txXfrm>
        <a:off x="80007" y="1803383"/>
        <a:ext cx="1718168" cy="1478931"/>
      </dsp:txXfrm>
    </dsp:sp>
    <dsp:sp modelId="{5E0F3868-E742-46F3-8BA8-B5FB901F000F}">
      <dsp:nvSpPr>
        <dsp:cNvPr id="0" name=""/>
        <dsp:cNvSpPr/>
      </dsp:nvSpPr>
      <dsp:spPr>
        <a:xfrm rot="5400000">
          <a:off x="2892099" y="2594247"/>
          <a:ext cx="1311156" cy="333899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Damage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Safety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Amenities</a:t>
          </a:r>
        </a:p>
      </dsp:txBody>
      <dsp:txXfrm rot="-5400000">
        <a:off x="1878183" y="3672169"/>
        <a:ext cx="3274985" cy="1183146"/>
      </dsp:txXfrm>
    </dsp:sp>
    <dsp:sp modelId="{9D78F6B6-F7B4-4218-80A1-86D3A21989C0}">
      <dsp:nvSpPr>
        <dsp:cNvPr id="0" name=""/>
        <dsp:cNvSpPr/>
      </dsp:nvSpPr>
      <dsp:spPr>
        <a:xfrm>
          <a:off x="0" y="3444269"/>
          <a:ext cx="1878182" cy="163894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Issues</a:t>
          </a:r>
        </a:p>
      </dsp:txBody>
      <dsp:txXfrm>
        <a:off x="80007" y="3524276"/>
        <a:ext cx="1718168" cy="14789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14CA3-DE21-4FC6-8AFB-84023BF82A44}">
      <dsp:nvSpPr>
        <dsp:cNvPr id="0" name=""/>
        <dsp:cNvSpPr/>
      </dsp:nvSpPr>
      <dsp:spPr>
        <a:xfrm rot="5400000">
          <a:off x="2515874" y="105920"/>
          <a:ext cx="1599205" cy="139130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Priorities</a:t>
          </a:r>
          <a:endParaRPr lang="en-US" sz="1000" kern="1200" dirty="0">
            <a:solidFill>
              <a:schemeClr val="tx1"/>
            </a:solidFill>
          </a:endParaRPr>
        </a:p>
      </dsp:txBody>
      <dsp:txXfrm rot="-5400000">
        <a:off x="2836634" y="251181"/>
        <a:ext cx="957684" cy="1100787"/>
      </dsp:txXfrm>
    </dsp:sp>
    <dsp:sp modelId="{A00BF228-969F-4102-9894-F0058911261E}">
      <dsp:nvSpPr>
        <dsp:cNvPr id="0" name=""/>
        <dsp:cNvSpPr/>
      </dsp:nvSpPr>
      <dsp:spPr>
        <a:xfrm>
          <a:off x="4053350" y="321813"/>
          <a:ext cx="1784713" cy="959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50BBA-7139-489D-96C0-66FAFFE5279C}">
      <dsp:nvSpPr>
        <dsp:cNvPr id="0" name=""/>
        <dsp:cNvSpPr/>
      </dsp:nvSpPr>
      <dsp:spPr>
        <a:xfrm rot="5400000">
          <a:off x="1013260" y="105920"/>
          <a:ext cx="1599205" cy="1391308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334020" y="251181"/>
        <a:ext cx="957684" cy="1100787"/>
      </dsp:txXfrm>
    </dsp:sp>
    <dsp:sp modelId="{37C47F23-F004-4999-842F-7D76BE0CE4A8}">
      <dsp:nvSpPr>
        <dsp:cNvPr id="0" name=""/>
        <dsp:cNvSpPr/>
      </dsp:nvSpPr>
      <dsp:spPr>
        <a:xfrm rot="5400000">
          <a:off x="1761688" y="1463326"/>
          <a:ext cx="1599205" cy="139130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Discoveries</a:t>
          </a:r>
          <a:endParaRPr lang="en-US" sz="1000" kern="1200" dirty="0">
            <a:solidFill>
              <a:schemeClr val="tx1"/>
            </a:solidFill>
          </a:endParaRPr>
        </a:p>
      </dsp:txBody>
      <dsp:txXfrm rot="-5400000">
        <a:off x="2082448" y="1608587"/>
        <a:ext cx="957684" cy="1100787"/>
      </dsp:txXfrm>
    </dsp:sp>
    <dsp:sp modelId="{9A4A7567-41F7-46EE-9026-08FC14425C15}">
      <dsp:nvSpPr>
        <dsp:cNvPr id="0" name=""/>
        <dsp:cNvSpPr/>
      </dsp:nvSpPr>
      <dsp:spPr>
        <a:xfrm>
          <a:off x="80923" y="1679219"/>
          <a:ext cx="1727142" cy="959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E847B6-9022-4275-83FD-B8B10744B67C}">
      <dsp:nvSpPr>
        <dsp:cNvPr id="0" name=""/>
        <dsp:cNvSpPr/>
      </dsp:nvSpPr>
      <dsp:spPr>
        <a:xfrm rot="5400000">
          <a:off x="3264302" y="1463326"/>
          <a:ext cx="1599205" cy="139130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3585062" y="1608587"/>
        <a:ext cx="957684" cy="1100787"/>
      </dsp:txXfrm>
    </dsp:sp>
    <dsp:sp modelId="{5A993147-3DEB-4965-9367-BC57BAECF9E1}">
      <dsp:nvSpPr>
        <dsp:cNvPr id="0" name=""/>
        <dsp:cNvSpPr/>
      </dsp:nvSpPr>
      <dsp:spPr>
        <a:xfrm rot="5400000">
          <a:off x="2515874" y="2820732"/>
          <a:ext cx="1599205" cy="1391308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What didn’t change</a:t>
          </a:r>
        </a:p>
      </dsp:txBody>
      <dsp:txXfrm rot="-5400000">
        <a:off x="2836634" y="2965993"/>
        <a:ext cx="957684" cy="1100787"/>
      </dsp:txXfrm>
    </dsp:sp>
    <dsp:sp modelId="{E9C803FE-F233-46A6-97CA-F70AD36E3409}">
      <dsp:nvSpPr>
        <dsp:cNvPr id="0" name=""/>
        <dsp:cNvSpPr/>
      </dsp:nvSpPr>
      <dsp:spPr>
        <a:xfrm>
          <a:off x="4053350" y="3036625"/>
          <a:ext cx="1784713" cy="959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56B28F-5926-498B-835B-838C556A9F60}">
      <dsp:nvSpPr>
        <dsp:cNvPr id="0" name=""/>
        <dsp:cNvSpPr/>
      </dsp:nvSpPr>
      <dsp:spPr>
        <a:xfrm rot="5400000">
          <a:off x="1013260" y="2820732"/>
          <a:ext cx="1599205" cy="139130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334020" y="2965993"/>
        <a:ext cx="957684" cy="1100787"/>
      </dsp:txXfrm>
    </dsp:sp>
    <dsp:sp modelId="{4D2F3861-BFB1-4150-A6F4-20E6A8FA135E}">
      <dsp:nvSpPr>
        <dsp:cNvPr id="0" name=""/>
        <dsp:cNvSpPr/>
      </dsp:nvSpPr>
      <dsp:spPr>
        <a:xfrm rot="5400000">
          <a:off x="1761688" y="4178138"/>
          <a:ext cx="1599205" cy="1391308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solidFill>
                <a:schemeClr val="tx1"/>
              </a:solidFill>
            </a:rPr>
            <a:t>Compromises</a:t>
          </a:r>
          <a:endParaRPr lang="en-US" sz="1000" kern="1200" dirty="0">
            <a:solidFill>
              <a:schemeClr val="tx1"/>
            </a:solidFill>
          </a:endParaRPr>
        </a:p>
      </dsp:txBody>
      <dsp:txXfrm rot="-5400000">
        <a:off x="2082448" y="4323399"/>
        <a:ext cx="957684" cy="1100787"/>
      </dsp:txXfrm>
    </dsp:sp>
    <dsp:sp modelId="{E5F4957F-6902-47E3-90EC-6C560B2D7675}">
      <dsp:nvSpPr>
        <dsp:cNvPr id="0" name=""/>
        <dsp:cNvSpPr/>
      </dsp:nvSpPr>
      <dsp:spPr>
        <a:xfrm>
          <a:off x="80923" y="4394031"/>
          <a:ext cx="1727142" cy="959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9EB5A-6704-4FB1-A41E-7C09CCDF8E7F}">
      <dsp:nvSpPr>
        <dsp:cNvPr id="0" name=""/>
        <dsp:cNvSpPr/>
      </dsp:nvSpPr>
      <dsp:spPr>
        <a:xfrm rot="5400000">
          <a:off x="3264302" y="4178138"/>
          <a:ext cx="1599205" cy="139130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3585062" y="4323399"/>
        <a:ext cx="957684" cy="11007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E6A9F-0EA8-4729-8CE4-41B873AFC7E1}">
      <dsp:nvSpPr>
        <dsp:cNvPr id="0" name=""/>
        <dsp:cNvSpPr/>
      </dsp:nvSpPr>
      <dsp:spPr>
        <a:xfrm>
          <a:off x="0" y="0"/>
          <a:ext cx="4738660" cy="8458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700" kern="1200"/>
            <a:t>COLLAGE</a:t>
          </a:r>
        </a:p>
      </dsp:txBody>
      <dsp:txXfrm>
        <a:off x="24774" y="24774"/>
        <a:ext cx="3754436" cy="796313"/>
      </dsp:txXfrm>
    </dsp:sp>
    <dsp:sp modelId="{C4681DC1-6431-4E09-957C-69193EFFF8A3}">
      <dsp:nvSpPr>
        <dsp:cNvPr id="0" name=""/>
        <dsp:cNvSpPr/>
      </dsp:nvSpPr>
      <dsp:spPr>
        <a:xfrm>
          <a:off x="396862" y="999654"/>
          <a:ext cx="4738660" cy="8458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700" kern="1200" dirty="0"/>
            <a:t>SCAMPER</a:t>
          </a:r>
        </a:p>
      </dsp:txBody>
      <dsp:txXfrm>
        <a:off x="421636" y="1024428"/>
        <a:ext cx="3742440" cy="796313"/>
      </dsp:txXfrm>
    </dsp:sp>
    <dsp:sp modelId="{859CADD0-AFDC-4196-A59B-1883E3E86F75}">
      <dsp:nvSpPr>
        <dsp:cNvPr id="0" name=""/>
        <dsp:cNvSpPr/>
      </dsp:nvSpPr>
      <dsp:spPr>
        <a:xfrm>
          <a:off x="787802" y="1999308"/>
          <a:ext cx="4738660" cy="8458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700" kern="1200" dirty="0"/>
            <a:t>HIGHLIGHTER</a:t>
          </a:r>
        </a:p>
      </dsp:txBody>
      <dsp:txXfrm>
        <a:off x="812576" y="2024082"/>
        <a:ext cx="3748363" cy="796313"/>
      </dsp:txXfrm>
    </dsp:sp>
    <dsp:sp modelId="{1FEAE1B9-51A0-4E2A-8B68-FF2D8594924B}">
      <dsp:nvSpPr>
        <dsp:cNvPr id="0" name=""/>
        <dsp:cNvSpPr/>
      </dsp:nvSpPr>
      <dsp:spPr>
        <a:xfrm>
          <a:off x="1184665" y="2998962"/>
          <a:ext cx="4738660" cy="8458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700" kern="1200"/>
            <a:t>BACKWARDS</a:t>
          </a:r>
        </a:p>
      </dsp:txBody>
      <dsp:txXfrm>
        <a:off x="1209439" y="3023736"/>
        <a:ext cx="3742440" cy="796313"/>
      </dsp:txXfrm>
    </dsp:sp>
    <dsp:sp modelId="{3BAC6793-3134-4F08-8E0C-908B73733493}">
      <dsp:nvSpPr>
        <dsp:cNvPr id="0" name=""/>
        <dsp:cNvSpPr/>
      </dsp:nvSpPr>
      <dsp:spPr>
        <a:xfrm>
          <a:off x="4188850" y="647852"/>
          <a:ext cx="549809" cy="54980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4312557" y="647852"/>
        <a:ext cx="302395" cy="413731"/>
      </dsp:txXfrm>
    </dsp:sp>
    <dsp:sp modelId="{7C1F0ED8-1FA2-44C7-A790-8F1EA687A2CA}">
      <dsp:nvSpPr>
        <dsp:cNvPr id="0" name=""/>
        <dsp:cNvSpPr/>
      </dsp:nvSpPr>
      <dsp:spPr>
        <a:xfrm>
          <a:off x="4585713" y="1647507"/>
          <a:ext cx="549809" cy="54980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4709420" y="1647507"/>
        <a:ext cx="302395" cy="413731"/>
      </dsp:txXfrm>
    </dsp:sp>
    <dsp:sp modelId="{DEC2EED2-E711-4E68-A2D4-147E4881A014}">
      <dsp:nvSpPr>
        <dsp:cNvPr id="0" name=""/>
        <dsp:cNvSpPr/>
      </dsp:nvSpPr>
      <dsp:spPr>
        <a:xfrm>
          <a:off x="4976653" y="2647161"/>
          <a:ext cx="549809" cy="54980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100360" y="2647161"/>
        <a:ext cx="302395" cy="4137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A6957-5893-4B26-8670-1036589DE870}">
      <dsp:nvSpPr>
        <dsp:cNvPr id="0" name=""/>
        <dsp:cNvSpPr/>
      </dsp:nvSpPr>
      <dsp:spPr>
        <a:xfrm>
          <a:off x="3122127" y="0"/>
          <a:ext cx="2608149" cy="26085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1E15A-1E23-4EC3-B80D-7FE1249DAAAA}">
      <dsp:nvSpPr>
        <dsp:cNvPr id="0" name=""/>
        <dsp:cNvSpPr/>
      </dsp:nvSpPr>
      <dsp:spPr>
        <a:xfrm>
          <a:off x="3698614" y="941764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Identify Desired Results</a:t>
          </a:r>
        </a:p>
      </dsp:txBody>
      <dsp:txXfrm>
        <a:off x="3698614" y="941764"/>
        <a:ext cx="1449298" cy="724475"/>
      </dsp:txXfrm>
    </dsp:sp>
    <dsp:sp modelId="{74A66813-3825-46BA-9FB1-EC98B76D8077}">
      <dsp:nvSpPr>
        <dsp:cNvPr id="0" name=""/>
        <dsp:cNvSpPr/>
      </dsp:nvSpPr>
      <dsp:spPr>
        <a:xfrm>
          <a:off x="2397723" y="1498803"/>
          <a:ext cx="2608149" cy="26085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5345D-E5B5-4404-BC56-6441931539FB}">
      <dsp:nvSpPr>
        <dsp:cNvPr id="0" name=""/>
        <dsp:cNvSpPr/>
      </dsp:nvSpPr>
      <dsp:spPr>
        <a:xfrm>
          <a:off x="2977148" y="2449237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Determine acceptable evidence</a:t>
          </a:r>
        </a:p>
      </dsp:txBody>
      <dsp:txXfrm>
        <a:off x="2977148" y="2449237"/>
        <a:ext cx="1449298" cy="724475"/>
      </dsp:txXfrm>
    </dsp:sp>
    <dsp:sp modelId="{0679B737-00C2-4607-80C1-79A568D97A04}">
      <dsp:nvSpPr>
        <dsp:cNvPr id="0" name=""/>
        <dsp:cNvSpPr/>
      </dsp:nvSpPr>
      <dsp:spPr>
        <a:xfrm>
          <a:off x="3307759" y="3176964"/>
          <a:ext cx="2240804" cy="22417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A80203-41D6-4A75-8F27-43AF8041A390}">
      <dsp:nvSpPr>
        <dsp:cNvPr id="0" name=""/>
        <dsp:cNvSpPr/>
      </dsp:nvSpPr>
      <dsp:spPr>
        <a:xfrm>
          <a:off x="3702042" y="3958878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Create content that fits the plan</a:t>
          </a:r>
        </a:p>
      </dsp:txBody>
      <dsp:txXfrm>
        <a:off x="3702042" y="3958878"/>
        <a:ext cx="1449298" cy="7244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D37EB-3F88-4022-8433-B666524081D9}">
      <dsp:nvSpPr>
        <dsp:cNvPr id="0" name=""/>
        <dsp:cNvSpPr/>
      </dsp:nvSpPr>
      <dsp:spPr>
        <a:xfrm>
          <a:off x="4364" y="0"/>
          <a:ext cx="1463352" cy="43513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Substitute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br>
            <a:rPr lang="en-US" sz="900" kern="1200" dirty="0"/>
          </a:br>
          <a:br>
            <a:rPr lang="en-US" sz="900" kern="1200" dirty="0"/>
          </a:br>
          <a:r>
            <a:rPr lang="en-US" sz="900" b="0" i="0" kern="1200" dirty="0"/>
            <a:t>any current claims that are out of your depth for claims that better fit the focus and scope of your research</a:t>
          </a:r>
          <a:endParaRPr lang="en-US" sz="900" kern="1200" dirty="0"/>
        </a:p>
      </dsp:txBody>
      <dsp:txXfrm>
        <a:off x="4364" y="1740535"/>
        <a:ext cx="1463352" cy="1740535"/>
      </dsp:txXfrm>
    </dsp:sp>
    <dsp:sp modelId="{B133AA2D-80CE-4257-9C0C-65FFAA0CA627}">
      <dsp:nvSpPr>
        <dsp:cNvPr id="0" name=""/>
        <dsp:cNvSpPr/>
      </dsp:nvSpPr>
      <dsp:spPr>
        <a:xfrm>
          <a:off x="48264" y="261080"/>
          <a:ext cx="1375551" cy="14489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D72DC-CD0B-4F5C-B803-B3F8564991AE}">
      <dsp:nvSpPr>
        <dsp:cNvPr id="0" name=""/>
        <dsp:cNvSpPr/>
      </dsp:nvSpPr>
      <dsp:spPr>
        <a:xfrm>
          <a:off x="1511617" y="0"/>
          <a:ext cx="1463352" cy="43513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Combine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br>
            <a:rPr lang="en-US" sz="900" kern="1200" dirty="0"/>
          </a:br>
          <a:br>
            <a:rPr lang="en-US" sz="900" kern="1200" dirty="0"/>
          </a:br>
          <a:r>
            <a:rPr lang="en-US" sz="900" b="0" i="0" kern="1200" dirty="0"/>
            <a:t>two existing parts of your essay to produce a more efficient claim, or maybe to utilize a clearer rhetorical pattern for organization</a:t>
          </a:r>
          <a:endParaRPr lang="en-US" sz="900" kern="1200" dirty="0"/>
        </a:p>
      </dsp:txBody>
      <dsp:txXfrm>
        <a:off x="1511617" y="1740535"/>
        <a:ext cx="1463352" cy="1740535"/>
      </dsp:txXfrm>
    </dsp:sp>
    <dsp:sp modelId="{A3F005B1-4D6F-48DF-B6BD-DCA3E8BA8331}">
      <dsp:nvSpPr>
        <dsp:cNvPr id="0" name=""/>
        <dsp:cNvSpPr/>
      </dsp:nvSpPr>
      <dsp:spPr>
        <a:xfrm>
          <a:off x="1555518" y="261080"/>
          <a:ext cx="1375551" cy="14489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1D954-3E8E-492D-8631-C93190F38DC1}">
      <dsp:nvSpPr>
        <dsp:cNvPr id="0" name=""/>
        <dsp:cNvSpPr/>
      </dsp:nvSpPr>
      <dsp:spPr>
        <a:xfrm>
          <a:off x="3018870" y="0"/>
          <a:ext cx="1463352" cy="43513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Adapt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br>
            <a:rPr lang="en-US" sz="900" kern="1200" dirty="0"/>
          </a:br>
          <a:br>
            <a:rPr lang="en-US" sz="900" kern="1200" dirty="0"/>
          </a:br>
          <a:r>
            <a:rPr lang="en-US" sz="900" b="0" i="0" kern="1200" dirty="0"/>
            <a:t>your current claims to new purposes. What else do you claims apply to about the generation or product that may be helpful to address?</a:t>
          </a:r>
          <a:endParaRPr lang="en-US" sz="900" kern="1200" dirty="0"/>
        </a:p>
      </dsp:txBody>
      <dsp:txXfrm>
        <a:off x="3018870" y="1740535"/>
        <a:ext cx="1463352" cy="1740535"/>
      </dsp:txXfrm>
    </dsp:sp>
    <dsp:sp modelId="{1B97A9E1-FF1B-4CFA-A836-06830D0D7A0E}">
      <dsp:nvSpPr>
        <dsp:cNvPr id="0" name=""/>
        <dsp:cNvSpPr/>
      </dsp:nvSpPr>
      <dsp:spPr>
        <a:xfrm>
          <a:off x="3062771" y="261080"/>
          <a:ext cx="1375551" cy="144899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D9718-C16C-4CC4-9C20-57144FDE1308}">
      <dsp:nvSpPr>
        <dsp:cNvPr id="0" name=""/>
        <dsp:cNvSpPr/>
      </dsp:nvSpPr>
      <dsp:spPr>
        <a:xfrm>
          <a:off x="4526123" y="0"/>
          <a:ext cx="1463352" cy="43513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Modify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br>
            <a:rPr lang="en-US" sz="1000" kern="1200" dirty="0"/>
          </a:br>
          <a:br>
            <a:rPr lang="en-US" sz="1000" kern="1200" dirty="0"/>
          </a:br>
          <a:r>
            <a:rPr lang="en-US" sz="1000" b="0" i="0" kern="1200" dirty="0"/>
            <a:t>the organizational pattern, structure, or focus of your essay to get a fresh perspective</a:t>
          </a:r>
          <a:endParaRPr lang="en-US" sz="1000" kern="1200" dirty="0"/>
        </a:p>
      </dsp:txBody>
      <dsp:txXfrm>
        <a:off x="4526123" y="1740535"/>
        <a:ext cx="1463352" cy="1740535"/>
      </dsp:txXfrm>
    </dsp:sp>
    <dsp:sp modelId="{F9BDD881-1D78-4443-8E86-9B364FDE6004}">
      <dsp:nvSpPr>
        <dsp:cNvPr id="0" name=""/>
        <dsp:cNvSpPr/>
      </dsp:nvSpPr>
      <dsp:spPr>
        <a:xfrm>
          <a:off x="4570024" y="261080"/>
          <a:ext cx="1375551" cy="1448995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BE17C-12F1-4CA8-956E-35241DB9B62C}">
      <dsp:nvSpPr>
        <dsp:cNvPr id="0" name=""/>
        <dsp:cNvSpPr/>
      </dsp:nvSpPr>
      <dsp:spPr>
        <a:xfrm>
          <a:off x="6033376" y="0"/>
          <a:ext cx="1463352" cy="435133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Put to another Use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br>
            <a:rPr lang="en-US" sz="1000" kern="1200" dirty="0"/>
          </a:br>
          <a:br>
            <a:rPr lang="en-US" sz="1000" kern="1200" dirty="0"/>
          </a:br>
          <a:r>
            <a:rPr lang="en-US" sz="1000" b="0" i="0" kern="1200" dirty="0"/>
            <a:t>any ideas you've used in assignments throughout the unit that haven't made it into your essay yet</a:t>
          </a:r>
          <a:endParaRPr lang="en-US" sz="1000" kern="1200" dirty="0"/>
        </a:p>
      </dsp:txBody>
      <dsp:txXfrm>
        <a:off x="6033376" y="1740535"/>
        <a:ext cx="1463352" cy="1740535"/>
      </dsp:txXfrm>
    </dsp:sp>
    <dsp:sp modelId="{74949EEA-33A0-493F-9F20-E6300132E4B1}">
      <dsp:nvSpPr>
        <dsp:cNvPr id="0" name=""/>
        <dsp:cNvSpPr/>
      </dsp:nvSpPr>
      <dsp:spPr>
        <a:xfrm>
          <a:off x="6077277" y="261080"/>
          <a:ext cx="1375551" cy="1448995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FD48CB-93EE-4CBB-929F-ECFAC098BFD6}">
      <dsp:nvSpPr>
        <dsp:cNvPr id="0" name=""/>
        <dsp:cNvSpPr/>
      </dsp:nvSpPr>
      <dsp:spPr>
        <a:xfrm>
          <a:off x="7540629" y="0"/>
          <a:ext cx="1463352" cy="43513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Eliminate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br>
            <a:rPr lang="en-US" sz="1000" kern="1200" dirty="0"/>
          </a:br>
          <a:br>
            <a:rPr lang="en-US" sz="1000" kern="1200" dirty="0"/>
          </a:br>
          <a:r>
            <a:rPr lang="en-US" sz="1000" b="0" i="0" kern="1200" dirty="0"/>
            <a:t>ideas in your essay that just aren't matching up to what the research suggests is true</a:t>
          </a:r>
          <a:endParaRPr lang="en-US" sz="1000" kern="1200" dirty="0"/>
        </a:p>
      </dsp:txBody>
      <dsp:txXfrm>
        <a:off x="7540629" y="1740535"/>
        <a:ext cx="1463352" cy="1740535"/>
      </dsp:txXfrm>
    </dsp:sp>
    <dsp:sp modelId="{6788D49C-3DD3-422E-B56A-19CDA29487B3}">
      <dsp:nvSpPr>
        <dsp:cNvPr id="0" name=""/>
        <dsp:cNvSpPr/>
      </dsp:nvSpPr>
      <dsp:spPr>
        <a:xfrm>
          <a:off x="7584530" y="261080"/>
          <a:ext cx="1375551" cy="1448995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AFA50-E896-4929-9D59-291F1CEF5653}">
      <dsp:nvSpPr>
        <dsp:cNvPr id="0" name=""/>
        <dsp:cNvSpPr/>
      </dsp:nvSpPr>
      <dsp:spPr>
        <a:xfrm>
          <a:off x="9047883" y="0"/>
          <a:ext cx="1463352" cy="43513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Reverse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br>
            <a:rPr lang="en-US" sz="1000" b="0" i="0" kern="1200" dirty="0"/>
          </a:br>
          <a:br>
            <a:rPr lang="en-US" sz="1000" b="0" i="0" kern="1200" dirty="0"/>
          </a:br>
          <a:r>
            <a:rPr lang="en-US" sz="1000" b="0" i="0" kern="1200" dirty="0"/>
            <a:t>What would happen if you did something in your essay completely different (while still following the prompt)?</a:t>
          </a:r>
          <a:endParaRPr lang="en-US" sz="1000" kern="1200" dirty="0"/>
        </a:p>
      </dsp:txBody>
      <dsp:txXfrm>
        <a:off x="9047883" y="1740535"/>
        <a:ext cx="1463352" cy="1740535"/>
      </dsp:txXfrm>
    </dsp:sp>
    <dsp:sp modelId="{64ACDFCA-3DB8-423A-AC9C-5C1522ED6E07}">
      <dsp:nvSpPr>
        <dsp:cNvPr id="0" name=""/>
        <dsp:cNvSpPr/>
      </dsp:nvSpPr>
      <dsp:spPr>
        <a:xfrm>
          <a:off x="9091783" y="261080"/>
          <a:ext cx="1375551" cy="1448995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79A986-D7BC-457B-8C79-91B9A71D421F}">
      <dsp:nvSpPr>
        <dsp:cNvPr id="0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ADCAE-93BD-4DFB-A727-11B00BD49C20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AE726-8FE7-48F1-8E26-30D6D374A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6" name="Shape 37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revising stage of making changes to your draft is all [] about revision—where you [] RE + VISION your work, or look at it again with fresh eyes.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4/15/2022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6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4/15/2022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4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4/15/2022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22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ba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/>
        </p:nvSpPr>
        <p:spPr>
          <a:xfrm>
            <a:off x="381001" y="1523012"/>
            <a:ext cx="11431448" cy="3811977"/>
          </a:xfrm>
          <a:prstGeom prst="roundRect">
            <a:avLst>
              <a:gd name="adj" fmla="val 2523"/>
            </a:avLst>
          </a:prstGeom>
          <a:solidFill>
            <a:srgbClr val="FFFFFF"/>
          </a:solidFill>
          <a:ln w="25400">
            <a:miter lim="400000"/>
          </a:ln>
          <a:effectLst>
            <a:outerShdw dist="127000" dir="5400000" rotWithShape="0">
              <a:srgbClr val="000000">
                <a:alpha val="2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lnSpc>
                <a:spcPct val="110000"/>
              </a:lnSpc>
              <a:spcBef>
                <a:spcPts val="600"/>
              </a:spcBef>
              <a:defRPr sz="2200" b="1" i="1" spc="44">
                <a:latin typeface="LucidaGrande-Bold"/>
                <a:ea typeface="LucidaGrande-Bold"/>
                <a:cs typeface="LucidaGrande-Bold"/>
                <a:sym typeface="LucidaGrande-Bold"/>
              </a:defRPr>
            </a:pPr>
            <a:endParaRPr sz="1650"/>
          </a:p>
        </p:txBody>
      </p:sp>
      <p:sp>
        <p:nvSpPr>
          <p:cNvPr id="343" name="Shape 343"/>
          <p:cNvSpPr>
            <a:spLocks noGrp="1"/>
          </p:cNvSpPr>
          <p:nvPr>
            <p:ph type="title"/>
          </p:nvPr>
        </p:nvSpPr>
        <p:spPr>
          <a:xfrm>
            <a:off x="858324" y="1951887"/>
            <a:ext cx="10475354" cy="295189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4" name="Shape 3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633605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4/15/2022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6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4/15/2022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3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4/15/2022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55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4/15/2022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6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4/15/2022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6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4/15/2022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14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5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4/15/2022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9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4/15/2022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22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4.xml"/><Relationship Id="rId2" Type="http://schemas.openxmlformats.org/officeDocument/2006/relationships/hyperlink" Target="https://youtu.be/ZQ9nIFQN0To" TargetMode="Externa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5.xml"/><Relationship Id="rId2" Type="http://schemas.openxmlformats.org/officeDocument/2006/relationships/hyperlink" Target="https://youtu.be/ZQ9nIFQN0To" TargetMode="Externa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D5182654-DED9-4DEC-B2C4-017BF2BD758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 w="28575"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82D135-987B-4B60-98DD-FCAC2EBE0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88045" y="0"/>
            <a:ext cx="7603955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27EED08-F758-428D-92F0-868A12EC7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396" y="247167"/>
            <a:ext cx="1842604" cy="277779"/>
          </a:xfrm>
          <a:custGeom>
            <a:avLst/>
            <a:gdLst>
              <a:gd name="connsiteX0" fmla="*/ 180458 w 1842604"/>
              <a:gd name="connsiteY0" fmla="*/ 0 h 277779"/>
              <a:gd name="connsiteX1" fmla="*/ 419222 w 1842604"/>
              <a:gd name="connsiteY1" fmla="*/ 238761 h 277779"/>
              <a:gd name="connsiteX2" fmla="*/ 657984 w 1842604"/>
              <a:gd name="connsiteY2" fmla="*/ 0 h 277779"/>
              <a:gd name="connsiteX3" fmla="*/ 896745 w 1842604"/>
              <a:gd name="connsiteY3" fmla="*/ 238761 h 277779"/>
              <a:gd name="connsiteX4" fmla="*/ 1135754 w 1842604"/>
              <a:gd name="connsiteY4" fmla="*/ 0 h 277779"/>
              <a:gd name="connsiteX5" fmla="*/ 1374516 w 1842604"/>
              <a:gd name="connsiteY5" fmla="*/ 238761 h 277779"/>
              <a:gd name="connsiteX6" fmla="*/ 1613277 w 1842604"/>
              <a:gd name="connsiteY6" fmla="*/ 0 h 277779"/>
              <a:gd name="connsiteX7" fmla="*/ 1842604 w 1842604"/>
              <a:gd name="connsiteY7" fmla="*/ 229327 h 277779"/>
              <a:gd name="connsiteX8" fmla="*/ 1842604 w 1842604"/>
              <a:gd name="connsiteY8" fmla="*/ 267829 h 277779"/>
              <a:gd name="connsiteX9" fmla="*/ 1842470 w 1842604"/>
              <a:gd name="connsiteY9" fmla="*/ 267963 h 277779"/>
              <a:gd name="connsiteX10" fmla="*/ 1613277 w 1842604"/>
              <a:gd name="connsiteY10" fmla="*/ 39017 h 277779"/>
              <a:gd name="connsiteX11" fmla="*/ 1374516 w 1842604"/>
              <a:gd name="connsiteY11" fmla="*/ 277779 h 277779"/>
              <a:gd name="connsiteX12" fmla="*/ 1135754 w 1842604"/>
              <a:gd name="connsiteY12" fmla="*/ 39017 h 277779"/>
              <a:gd name="connsiteX13" fmla="*/ 896745 w 1842604"/>
              <a:gd name="connsiteY13" fmla="*/ 277779 h 277779"/>
              <a:gd name="connsiteX14" fmla="*/ 657984 w 1842604"/>
              <a:gd name="connsiteY14" fmla="*/ 39017 h 277779"/>
              <a:gd name="connsiteX15" fmla="*/ 419222 w 1842604"/>
              <a:gd name="connsiteY15" fmla="*/ 277779 h 277779"/>
              <a:gd name="connsiteX16" fmla="*/ 180458 w 1842604"/>
              <a:gd name="connsiteY16" fmla="*/ 39017 h 277779"/>
              <a:gd name="connsiteX17" fmla="*/ 0 w 1842604"/>
              <a:gd name="connsiteY17" fmla="*/ 219283 h 277779"/>
              <a:gd name="connsiteX18" fmla="*/ 0 w 1842604"/>
              <a:gd name="connsiteY18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260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42604" y="229327"/>
                </a:lnTo>
                <a:lnTo>
                  <a:pt x="1842604" y="267829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29E7BE5-5357-47DA-9C1C-BFE6E84C3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396" y="247167"/>
            <a:ext cx="1842604" cy="277779"/>
          </a:xfrm>
          <a:custGeom>
            <a:avLst/>
            <a:gdLst>
              <a:gd name="connsiteX0" fmla="*/ 180458 w 1842604"/>
              <a:gd name="connsiteY0" fmla="*/ 0 h 277779"/>
              <a:gd name="connsiteX1" fmla="*/ 419222 w 1842604"/>
              <a:gd name="connsiteY1" fmla="*/ 238761 h 277779"/>
              <a:gd name="connsiteX2" fmla="*/ 657984 w 1842604"/>
              <a:gd name="connsiteY2" fmla="*/ 0 h 277779"/>
              <a:gd name="connsiteX3" fmla="*/ 896745 w 1842604"/>
              <a:gd name="connsiteY3" fmla="*/ 238761 h 277779"/>
              <a:gd name="connsiteX4" fmla="*/ 1135754 w 1842604"/>
              <a:gd name="connsiteY4" fmla="*/ 0 h 277779"/>
              <a:gd name="connsiteX5" fmla="*/ 1374516 w 1842604"/>
              <a:gd name="connsiteY5" fmla="*/ 238761 h 277779"/>
              <a:gd name="connsiteX6" fmla="*/ 1613277 w 1842604"/>
              <a:gd name="connsiteY6" fmla="*/ 0 h 277779"/>
              <a:gd name="connsiteX7" fmla="*/ 1842604 w 1842604"/>
              <a:gd name="connsiteY7" fmla="*/ 229327 h 277779"/>
              <a:gd name="connsiteX8" fmla="*/ 1842604 w 1842604"/>
              <a:gd name="connsiteY8" fmla="*/ 267829 h 277779"/>
              <a:gd name="connsiteX9" fmla="*/ 1842470 w 1842604"/>
              <a:gd name="connsiteY9" fmla="*/ 267963 h 277779"/>
              <a:gd name="connsiteX10" fmla="*/ 1613277 w 1842604"/>
              <a:gd name="connsiteY10" fmla="*/ 39017 h 277779"/>
              <a:gd name="connsiteX11" fmla="*/ 1374516 w 1842604"/>
              <a:gd name="connsiteY11" fmla="*/ 277779 h 277779"/>
              <a:gd name="connsiteX12" fmla="*/ 1135754 w 1842604"/>
              <a:gd name="connsiteY12" fmla="*/ 39017 h 277779"/>
              <a:gd name="connsiteX13" fmla="*/ 896745 w 1842604"/>
              <a:gd name="connsiteY13" fmla="*/ 277779 h 277779"/>
              <a:gd name="connsiteX14" fmla="*/ 657984 w 1842604"/>
              <a:gd name="connsiteY14" fmla="*/ 39017 h 277779"/>
              <a:gd name="connsiteX15" fmla="*/ 419222 w 1842604"/>
              <a:gd name="connsiteY15" fmla="*/ 277779 h 277779"/>
              <a:gd name="connsiteX16" fmla="*/ 180458 w 1842604"/>
              <a:gd name="connsiteY16" fmla="*/ 39017 h 277779"/>
              <a:gd name="connsiteX17" fmla="*/ 0 w 1842604"/>
              <a:gd name="connsiteY17" fmla="*/ 219283 h 277779"/>
              <a:gd name="connsiteX18" fmla="*/ 0 w 1842604"/>
              <a:gd name="connsiteY18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260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42604" y="229327"/>
                </a:lnTo>
                <a:lnTo>
                  <a:pt x="1842604" y="267829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396" y="686902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65A9AF0-FB45-4625-A891-9302AB814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397" y="686902"/>
            <a:ext cx="1842603" cy="277779"/>
          </a:xfrm>
          <a:custGeom>
            <a:avLst/>
            <a:gdLst>
              <a:gd name="connsiteX0" fmla="*/ 180458 w 1842603"/>
              <a:gd name="connsiteY0" fmla="*/ 0 h 277779"/>
              <a:gd name="connsiteX1" fmla="*/ 419222 w 1842603"/>
              <a:gd name="connsiteY1" fmla="*/ 238761 h 277779"/>
              <a:gd name="connsiteX2" fmla="*/ 657984 w 1842603"/>
              <a:gd name="connsiteY2" fmla="*/ 0 h 277779"/>
              <a:gd name="connsiteX3" fmla="*/ 896745 w 1842603"/>
              <a:gd name="connsiteY3" fmla="*/ 238761 h 277779"/>
              <a:gd name="connsiteX4" fmla="*/ 1135754 w 1842603"/>
              <a:gd name="connsiteY4" fmla="*/ 0 h 277779"/>
              <a:gd name="connsiteX5" fmla="*/ 1374516 w 1842603"/>
              <a:gd name="connsiteY5" fmla="*/ 238761 h 277779"/>
              <a:gd name="connsiteX6" fmla="*/ 1613277 w 1842603"/>
              <a:gd name="connsiteY6" fmla="*/ 0 h 277779"/>
              <a:gd name="connsiteX7" fmla="*/ 1842603 w 1842603"/>
              <a:gd name="connsiteY7" fmla="*/ 229326 h 277779"/>
              <a:gd name="connsiteX8" fmla="*/ 1842603 w 1842603"/>
              <a:gd name="connsiteY8" fmla="*/ 268073 h 277779"/>
              <a:gd name="connsiteX9" fmla="*/ 1842470 w 1842603"/>
              <a:gd name="connsiteY9" fmla="*/ 268208 h 277779"/>
              <a:gd name="connsiteX10" fmla="*/ 1613277 w 1842603"/>
              <a:gd name="connsiteY10" fmla="*/ 39017 h 277779"/>
              <a:gd name="connsiteX11" fmla="*/ 1374516 w 1842603"/>
              <a:gd name="connsiteY11" fmla="*/ 277779 h 277779"/>
              <a:gd name="connsiteX12" fmla="*/ 1135754 w 1842603"/>
              <a:gd name="connsiteY12" fmla="*/ 39017 h 277779"/>
              <a:gd name="connsiteX13" fmla="*/ 896745 w 1842603"/>
              <a:gd name="connsiteY13" fmla="*/ 277779 h 277779"/>
              <a:gd name="connsiteX14" fmla="*/ 657984 w 1842603"/>
              <a:gd name="connsiteY14" fmla="*/ 39017 h 277779"/>
              <a:gd name="connsiteX15" fmla="*/ 419222 w 1842603"/>
              <a:gd name="connsiteY15" fmla="*/ 277779 h 277779"/>
              <a:gd name="connsiteX16" fmla="*/ 180458 w 1842603"/>
              <a:gd name="connsiteY16" fmla="*/ 39017 h 277779"/>
              <a:gd name="connsiteX17" fmla="*/ 0 w 1842603"/>
              <a:gd name="connsiteY17" fmla="*/ 219475 h 277779"/>
              <a:gd name="connsiteX18" fmla="*/ 0 w 1842603"/>
              <a:gd name="connsiteY18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2603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42603" y="229326"/>
                </a:lnTo>
                <a:lnTo>
                  <a:pt x="1842603" y="268073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B7A900B-006E-46F4-831E-5AABAEE45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19534" y="1103896"/>
            <a:ext cx="4965868" cy="4598497"/>
            <a:chOff x="1674895" y="1345036"/>
            <a:chExt cx="5428610" cy="421093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C1D3151-5F97-4860-B56C-C98BD62CC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AD33695-C117-4AEE-9AF5-65F13C6CC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0A7F83A-9728-4030-8E45-9ECF1ABC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9081" y="1073782"/>
            <a:ext cx="4860256" cy="452926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EF21F-3755-4D1F-B32F-68A03366F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3242" y="1254952"/>
            <a:ext cx="4324642" cy="2939655"/>
          </a:xfrm>
        </p:spPr>
        <p:txBody>
          <a:bodyPr>
            <a:normAutofit/>
          </a:bodyPr>
          <a:lstStyle/>
          <a:p>
            <a:r>
              <a:rPr lang="en-US" dirty="0"/>
              <a:t>Flip that Essay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2B532C-15D7-4EFE-BA54-8290EDC018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3242" y="4286683"/>
            <a:ext cx="4324642" cy="11993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Learning about Revision from House Flippers</a:t>
            </a:r>
            <a:endParaRPr lang="en-US"/>
          </a:p>
        </p:txBody>
      </p:sp>
      <p:sp>
        <p:nvSpPr>
          <p:cNvPr id="27" name="Graphic 212">
            <a:extLst>
              <a:ext uri="{FF2B5EF4-FFF2-40B4-BE49-F238E27FC236}">
                <a16:creationId xmlns:a16="http://schemas.microsoft.com/office/drawing/2014/main" id="{6B3AD2E3-0AAD-4808-835D-6DB434CD3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3629" y="5130707"/>
            <a:ext cx="857096" cy="85709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9" name="Graphic 212">
            <a:extLst>
              <a:ext uri="{FF2B5EF4-FFF2-40B4-BE49-F238E27FC236}">
                <a16:creationId xmlns:a16="http://schemas.microsoft.com/office/drawing/2014/main" id="{FF44C53F-67DE-411B-8D73-EEA2966CA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3629" y="5130707"/>
            <a:ext cx="857096" cy="85709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6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769DE-CB20-42D1-BAE5-0845A5A3F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Scamper Technique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BF6DF51-1D51-4F47-83F4-0C36D7BB86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2561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3768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1E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711DDF76-FC38-42D8-9853-40053B3DB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9"/>
          <a:stretch/>
        </p:blipFill>
        <p:spPr>
          <a:xfrm>
            <a:off x="2948631" y="624980"/>
            <a:ext cx="6294738" cy="5608040"/>
          </a:xfrm>
        </p:spPr>
      </p:pic>
    </p:spTree>
    <p:extLst>
      <p:ext uri="{BB962C8B-B14F-4D97-AF65-F5344CB8AC3E}">
        <p14:creationId xmlns:p14="http://schemas.microsoft.com/office/powerpoint/2010/main" val="3431859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1DCBDB-1D4A-4E79-8172-CF12FCDE5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F578ED8-0692-496C-9844-F1CFDEAAF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A95DBB-B4E5-4CBC-9E1C-57A2D51BD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8999"/>
            <a:ext cx="3200400" cy="2477964"/>
          </a:xfrm>
        </p:spPr>
        <p:txBody>
          <a:bodyPr>
            <a:normAutofit/>
          </a:bodyPr>
          <a:lstStyle/>
          <a:p>
            <a:r>
              <a:rPr lang="en-US" sz="4100"/>
              <a:t>Overview &amp; Goals of Today’s Lesson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89EC82A-BD1A-426B-955B-77D53704B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47D6136-395D-4D9F-9898-604E6BDE8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D02A8D2-8B0F-412F-9ECB-4C7A4CF17C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735653"/>
              </p:ext>
            </p:extLst>
          </p:nvPr>
        </p:nvGraphicFramePr>
        <p:xfrm>
          <a:off x="4782386" y="447277"/>
          <a:ext cx="6571413" cy="572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2402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/>
          </p:cNvSpPr>
          <p:nvPr>
            <p:ph type="title"/>
          </p:nvPr>
        </p:nvSpPr>
        <p:spPr>
          <a:xfrm>
            <a:off x="760576" y="1951887"/>
            <a:ext cx="10573102" cy="2951897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9800" cap="all"/>
            </a:lvl1pPr>
          </a:lstStyle>
          <a:p>
            <a:r>
              <a:rPr dirty="0"/>
              <a:t>Revising stage</a:t>
            </a:r>
          </a:p>
        </p:txBody>
      </p:sp>
      <p:sp>
        <p:nvSpPr>
          <p:cNvPr id="373" name="Shape 373"/>
          <p:cNvSpPr/>
          <p:nvPr/>
        </p:nvSpPr>
        <p:spPr>
          <a:xfrm>
            <a:off x="858322" y="3759105"/>
            <a:ext cx="5515934" cy="1168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lnSpc>
                <a:spcPct val="80000"/>
              </a:lnSpc>
              <a:defRPr sz="9800" b="1" cap="all" spc="0">
                <a:latin typeface="+mn-lt"/>
                <a:ea typeface="+mn-ea"/>
                <a:cs typeface="+mn-cs"/>
                <a:sym typeface="Lucida Grande"/>
              </a:defRPr>
            </a:pPr>
            <a:r>
              <a:rPr sz="8800" dirty="0" err="1"/>
              <a:t>Re</a:t>
            </a:r>
            <a:r>
              <a:rPr sz="8800" dirty="0" err="1">
                <a:solidFill>
                  <a:schemeClr val="accent1"/>
                </a:solidFill>
              </a:rPr>
              <a:t>Vision</a:t>
            </a:r>
            <a:endParaRPr sz="8800" dirty="0">
              <a:solidFill>
                <a:schemeClr val="accent1"/>
              </a:solidFill>
            </a:endParaRPr>
          </a:p>
        </p:txBody>
      </p:sp>
      <p:sp>
        <p:nvSpPr>
          <p:cNvPr id="374" name="Shape 374"/>
          <p:cNvSpPr/>
          <p:nvPr/>
        </p:nvSpPr>
        <p:spPr>
          <a:xfrm>
            <a:off x="858321" y="1908509"/>
            <a:ext cx="5499750" cy="1168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>
              <a:lnSpc>
                <a:spcPct val="80000"/>
              </a:lnSpc>
              <a:defRPr sz="9800" b="1" cap="all" spc="0">
                <a:latin typeface="+mn-lt"/>
                <a:ea typeface="+mn-ea"/>
                <a:cs typeface="+mn-cs"/>
                <a:sym typeface="Lucida Grande"/>
              </a:defRPr>
            </a:pPr>
            <a:r>
              <a:rPr sz="8800" dirty="0" err="1"/>
              <a:t>Re</a:t>
            </a:r>
            <a:r>
              <a:rPr sz="8800" dirty="0" err="1">
                <a:solidFill>
                  <a:schemeClr val="accent1"/>
                </a:solidFill>
              </a:rPr>
              <a:t>Vision</a:t>
            </a:r>
            <a:endParaRPr sz="8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49">
        <p:push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1000" fill="hold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1DCBDB-1D4A-4E79-8172-CF12FCDE5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F578ED8-0692-496C-9844-F1CFDEAAF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B7796-CD43-4409-95D8-760B3E9A6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190" y="2729682"/>
            <a:ext cx="3200400" cy="1598492"/>
          </a:xfrm>
        </p:spPr>
        <p:txBody>
          <a:bodyPr>
            <a:normAutofit/>
          </a:bodyPr>
          <a:lstStyle/>
          <a:p>
            <a:r>
              <a:rPr lang="en-US" dirty="0"/>
              <a:t>What’s the Difference?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89EC82A-BD1A-426B-955B-77D53704B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47D6136-395D-4D9F-9898-604E6BDE8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0BE0E67-C513-41FA-A890-94BBDD41E2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455601"/>
              </p:ext>
            </p:extLst>
          </p:nvPr>
        </p:nvGraphicFramePr>
        <p:xfrm>
          <a:off x="4782386" y="447277"/>
          <a:ext cx="6571413" cy="572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3457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B5523EE-90D9-4CF8-96F2-CBFC11C54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531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66A3179-AD28-4A0B-AF49-B177F4B19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547" y="1029607"/>
            <a:ext cx="4754948" cy="4754948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5" name="Oval 64">
            <a:extLst>
              <a:ext uri="{FF2B5EF4-FFF2-40B4-BE49-F238E27FC236}">
                <a16:creationId xmlns:a16="http://schemas.microsoft.com/office/drawing/2014/main" id="{32BB3330-EA02-4FA9-B58F-AAC7762C9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5096" y="934855"/>
            <a:ext cx="4754948" cy="47549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Graphic 212">
            <a:extLst>
              <a:ext uri="{FF2B5EF4-FFF2-40B4-BE49-F238E27FC236}">
                <a16:creationId xmlns:a16="http://schemas.microsoft.com/office/drawing/2014/main" id="{A107891B-442C-43CD-B909-A4714253A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2339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9" name="Graphic 212">
            <a:extLst>
              <a:ext uri="{FF2B5EF4-FFF2-40B4-BE49-F238E27FC236}">
                <a16:creationId xmlns:a16="http://schemas.microsoft.com/office/drawing/2014/main" id="{958516B8-2D23-4511-B8C5-79180A4D0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2339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3BEE693-6C9D-40AB-925E-0E339B1D1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148" y="4651811"/>
            <a:ext cx="429742" cy="429742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BA526E9-439B-4D9E-8A55-1D30C337E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148" y="4651811"/>
            <a:ext cx="429742" cy="429742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FC2A9F-851A-4854-AF34-8859AA499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890" y="1690851"/>
            <a:ext cx="3200400" cy="3391512"/>
          </a:xfrm>
        </p:spPr>
        <p:txBody>
          <a:bodyPr>
            <a:normAutofit/>
          </a:bodyPr>
          <a:lstStyle/>
          <a:p>
            <a:r>
              <a:rPr lang="en-US" dirty="0"/>
              <a:t>What to focus on…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D19D53B-FA21-4576-8651-780F9C2DC1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250749"/>
              </p:ext>
            </p:extLst>
          </p:nvPr>
        </p:nvGraphicFramePr>
        <p:xfrm>
          <a:off x="4188290" y="206891"/>
          <a:ext cx="7674124" cy="6444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2941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24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689AB8-FB5E-4D3D-BAA2-831043439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19" y="810623"/>
            <a:ext cx="4894428" cy="35701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b="1" cap="all" spc="1500" dirty="0">
                <a:ea typeface="Source Sans Pro SemiBold" panose="020B0603030403020204" pitchFamily="34" charset="0"/>
              </a:rPr>
              <a:t>Revision takes time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2EBBF56-923D-48A7-9F8F-86E33CFA3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81655" y="673020"/>
            <a:ext cx="4833902" cy="5683329"/>
            <a:chOff x="1674895" y="1345036"/>
            <a:chExt cx="5428610" cy="4210939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6D5794E-BC9E-4A8A-BB29-9A32C8F26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16175AF-13E0-4D14-8638-11BBE8359A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8258443E-B333-44F4-8D49-1EAB1C1A4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0256" y="596822"/>
            <a:ext cx="4833901" cy="565387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3427" y="115962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026" name="Picture 2" descr="Creating the Stages of Grief in Fictional Characters |  Fill-in-the-blank-ness...">
            <a:extLst>
              <a:ext uri="{FF2B5EF4-FFF2-40B4-BE49-F238E27FC236}">
                <a16:creationId xmlns:a16="http://schemas.microsoft.com/office/drawing/2014/main" id="{37F6F0E3-62E3-444A-8420-909073C278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9185" r="11503" b="6120"/>
          <a:stretch/>
        </p:blipFill>
        <p:spPr bwMode="auto">
          <a:xfrm>
            <a:off x="6817629" y="1767530"/>
            <a:ext cx="3899155" cy="3312459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24285" y="1286612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7" name="Graphic 212">
            <a:extLst>
              <a:ext uri="{FF2B5EF4-FFF2-40B4-BE49-F238E27FC236}">
                <a16:creationId xmlns:a16="http://schemas.microsoft.com/office/drawing/2014/main" id="{EB8560A9-B281-46EB-A304-1E4A5A00D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24285" y="1286612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56" y="5416520"/>
            <a:ext cx="419129" cy="41912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67882DD-56E8-460E-99D5-86E71982D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56" y="5416520"/>
            <a:ext cx="419129" cy="419129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99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4" name="Oval 143">
            <a:extLst>
              <a:ext uri="{FF2B5EF4-FFF2-40B4-BE49-F238E27FC236}">
                <a16:creationId xmlns:a16="http://schemas.microsoft.com/office/drawing/2014/main" id="{104332FF-8349-42A5-B5C8-5EE3825CE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6" name="Rectangle 145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6408B5-D416-441D-974A-D200A3697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875" y="471232"/>
            <a:ext cx="11283775" cy="15414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Learning from people who constantly revise</a:t>
            </a:r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058E97B8-3278-4D63-89EC-C4580EF76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33412"/>
            <a:ext cx="1910252" cy="274628"/>
          </a:xfrm>
          <a:custGeom>
            <a:avLst/>
            <a:gdLst>
              <a:gd name="connsiteX0" fmla="*/ 1489414 w 1990951"/>
              <a:gd name="connsiteY0" fmla="*/ 286231 h 286230"/>
              <a:gd name="connsiteX1" fmla="*/ 1243712 w 1990951"/>
              <a:gd name="connsiteY1" fmla="*/ 40528 h 286230"/>
              <a:gd name="connsiteX2" fmla="*/ 995476 w 1990951"/>
              <a:gd name="connsiteY2" fmla="*/ 286231 h 286230"/>
              <a:gd name="connsiteX3" fmla="*/ 749773 w 1990951"/>
              <a:gd name="connsiteY3" fmla="*/ 40528 h 286230"/>
              <a:gd name="connsiteX4" fmla="*/ 504071 w 1990951"/>
              <a:gd name="connsiteY4" fmla="*/ 286231 h 286230"/>
              <a:gd name="connsiteX5" fmla="*/ 255835 w 1990951"/>
              <a:gd name="connsiteY5" fmla="*/ 40528 h 286230"/>
              <a:gd name="connsiteX6" fmla="*/ 20264 w 1990951"/>
              <a:gd name="connsiteY6" fmla="*/ 276099 h 286230"/>
              <a:gd name="connsiteX7" fmla="*/ 0 w 1990951"/>
              <a:gd name="connsiteY7" fmla="*/ 255835 h 286230"/>
              <a:gd name="connsiteX8" fmla="*/ 255835 w 1990951"/>
              <a:gd name="connsiteY8" fmla="*/ 0 h 286230"/>
              <a:gd name="connsiteX9" fmla="*/ 504071 w 1990951"/>
              <a:gd name="connsiteY9" fmla="*/ 245703 h 286230"/>
              <a:gd name="connsiteX10" fmla="*/ 749773 w 1990951"/>
              <a:gd name="connsiteY10" fmla="*/ 0 h 286230"/>
              <a:gd name="connsiteX11" fmla="*/ 995476 w 1990951"/>
              <a:gd name="connsiteY11" fmla="*/ 245703 h 286230"/>
              <a:gd name="connsiteX12" fmla="*/ 1243712 w 1990951"/>
              <a:gd name="connsiteY12" fmla="*/ 0 h 286230"/>
              <a:gd name="connsiteX13" fmla="*/ 1489414 w 1990951"/>
              <a:gd name="connsiteY13" fmla="*/ 245703 h 286230"/>
              <a:gd name="connsiteX14" fmla="*/ 1735117 w 1990951"/>
              <a:gd name="connsiteY14" fmla="*/ 0 h 286230"/>
              <a:gd name="connsiteX15" fmla="*/ 1990952 w 1990951"/>
              <a:gd name="connsiteY15" fmla="*/ 255835 h 286230"/>
              <a:gd name="connsiteX16" fmla="*/ 1973221 w 1990951"/>
              <a:gd name="connsiteY16" fmla="*/ 276099 h 286230"/>
              <a:gd name="connsiteX17" fmla="*/ 1735117 w 1990951"/>
              <a:gd name="connsiteY17" fmla="*/ 40528 h 28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90951" h="286230">
                <a:moveTo>
                  <a:pt x="1489414" y="286231"/>
                </a:moveTo>
                <a:lnTo>
                  <a:pt x="1243712" y="40528"/>
                </a:lnTo>
                <a:lnTo>
                  <a:pt x="995476" y="286231"/>
                </a:lnTo>
                <a:lnTo>
                  <a:pt x="749773" y="40528"/>
                </a:lnTo>
                <a:lnTo>
                  <a:pt x="504071" y="286231"/>
                </a:lnTo>
                <a:lnTo>
                  <a:pt x="255835" y="40528"/>
                </a:lnTo>
                <a:lnTo>
                  <a:pt x="20264" y="276099"/>
                </a:lnTo>
                <a:lnTo>
                  <a:pt x="0" y="255835"/>
                </a:lnTo>
                <a:lnTo>
                  <a:pt x="255835" y="0"/>
                </a:lnTo>
                <a:lnTo>
                  <a:pt x="504071" y="245703"/>
                </a:lnTo>
                <a:lnTo>
                  <a:pt x="749773" y="0"/>
                </a:lnTo>
                <a:lnTo>
                  <a:pt x="995476" y="245703"/>
                </a:lnTo>
                <a:lnTo>
                  <a:pt x="1243712" y="0"/>
                </a:lnTo>
                <a:lnTo>
                  <a:pt x="1489414" y="245703"/>
                </a:lnTo>
                <a:lnTo>
                  <a:pt x="1735117" y="0"/>
                </a:lnTo>
                <a:lnTo>
                  <a:pt x="1990952" y="255835"/>
                </a:lnTo>
                <a:lnTo>
                  <a:pt x="1973221" y="276099"/>
                </a:lnTo>
                <a:lnTo>
                  <a:pt x="1735117" y="40528"/>
                </a:lnTo>
                <a:close/>
              </a:path>
            </a:pathLst>
          </a:custGeom>
          <a:solidFill>
            <a:schemeClr val="tx1"/>
          </a:solidFill>
          <a:ln w="2532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B0168936-CE5E-45A4-9FAA-820681A7B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68444"/>
            <a:ext cx="1910252" cy="274628"/>
          </a:xfrm>
          <a:custGeom>
            <a:avLst/>
            <a:gdLst>
              <a:gd name="connsiteX0" fmla="*/ 1489414 w 1990951"/>
              <a:gd name="connsiteY0" fmla="*/ 286231 h 286230"/>
              <a:gd name="connsiteX1" fmla="*/ 1243712 w 1990951"/>
              <a:gd name="connsiteY1" fmla="*/ 40528 h 286230"/>
              <a:gd name="connsiteX2" fmla="*/ 995476 w 1990951"/>
              <a:gd name="connsiteY2" fmla="*/ 286231 h 286230"/>
              <a:gd name="connsiteX3" fmla="*/ 749773 w 1990951"/>
              <a:gd name="connsiteY3" fmla="*/ 40528 h 286230"/>
              <a:gd name="connsiteX4" fmla="*/ 504071 w 1990951"/>
              <a:gd name="connsiteY4" fmla="*/ 286231 h 286230"/>
              <a:gd name="connsiteX5" fmla="*/ 255835 w 1990951"/>
              <a:gd name="connsiteY5" fmla="*/ 40528 h 286230"/>
              <a:gd name="connsiteX6" fmla="*/ 20264 w 1990951"/>
              <a:gd name="connsiteY6" fmla="*/ 276099 h 286230"/>
              <a:gd name="connsiteX7" fmla="*/ 0 w 1990951"/>
              <a:gd name="connsiteY7" fmla="*/ 258368 h 286230"/>
              <a:gd name="connsiteX8" fmla="*/ 255835 w 1990951"/>
              <a:gd name="connsiteY8" fmla="*/ 0 h 286230"/>
              <a:gd name="connsiteX9" fmla="*/ 504071 w 1990951"/>
              <a:gd name="connsiteY9" fmla="*/ 248236 h 286230"/>
              <a:gd name="connsiteX10" fmla="*/ 749773 w 1990951"/>
              <a:gd name="connsiteY10" fmla="*/ 0 h 286230"/>
              <a:gd name="connsiteX11" fmla="*/ 995476 w 1990951"/>
              <a:gd name="connsiteY11" fmla="*/ 248236 h 286230"/>
              <a:gd name="connsiteX12" fmla="*/ 1243712 w 1990951"/>
              <a:gd name="connsiteY12" fmla="*/ 0 h 286230"/>
              <a:gd name="connsiteX13" fmla="*/ 1489414 w 1990951"/>
              <a:gd name="connsiteY13" fmla="*/ 248236 h 286230"/>
              <a:gd name="connsiteX14" fmla="*/ 1735117 w 1990951"/>
              <a:gd name="connsiteY14" fmla="*/ 0 h 286230"/>
              <a:gd name="connsiteX15" fmla="*/ 1990952 w 1990951"/>
              <a:gd name="connsiteY15" fmla="*/ 258368 h 286230"/>
              <a:gd name="connsiteX16" fmla="*/ 1973221 w 1990951"/>
              <a:gd name="connsiteY16" fmla="*/ 276099 h 286230"/>
              <a:gd name="connsiteX17" fmla="*/ 1735117 w 1990951"/>
              <a:gd name="connsiteY17" fmla="*/ 40528 h 28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90951" h="286230">
                <a:moveTo>
                  <a:pt x="1489414" y="286231"/>
                </a:moveTo>
                <a:lnTo>
                  <a:pt x="1243712" y="40528"/>
                </a:lnTo>
                <a:lnTo>
                  <a:pt x="995476" y="286231"/>
                </a:lnTo>
                <a:lnTo>
                  <a:pt x="749773" y="40528"/>
                </a:lnTo>
                <a:lnTo>
                  <a:pt x="504071" y="286231"/>
                </a:lnTo>
                <a:lnTo>
                  <a:pt x="255835" y="40528"/>
                </a:lnTo>
                <a:lnTo>
                  <a:pt x="20264" y="276099"/>
                </a:lnTo>
                <a:lnTo>
                  <a:pt x="0" y="258368"/>
                </a:lnTo>
                <a:lnTo>
                  <a:pt x="255835" y="0"/>
                </a:lnTo>
                <a:lnTo>
                  <a:pt x="504071" y="248236"/>
                </a:lnTo>
                <a:lnTo>
                  <a:pt x="749773" y="0"/>
                </a:lnTo>
                <a:lnTo>
                  <a:pt x="995476" y="248236"/>
                </a:lnTo>
                <a:lnTo>
                  <a:pt x="1243712" y="0"/>
                </a:lnTo>
                <a:lnTo>
                  <a:pt x="1489414" y="248236"/>
                </a:lnTo>
                <a:lnTo>
                  <a:pt x="1735117" y="0"/>
                </a:lnTo>
                <a:lnTo>
                  <a:pt x="1990952" y="258368"/>
                </a:lnTo>
                <a:lnTo>
                  <a:pt x="1973221" y="276099"/>
                </a:lnTo>
                <a:lnTo>
                  <a:pt x="1735117" y="40528"/>
                </a:lnTo>
                <a:close/>
              </a:path>
            </a:pathLst>
          </a:custGeom>
          <a:solidFill>
            <a:schemeClr val="tx1"/>
          </a:solidFill>
          <a:ln w="2532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EB414A95-9CF6-4787-B6F4-736E75DFB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21343" y="4864099"/>
            <a:ext cx="2085971" cy="1993901"/>
            <a:chOff x="3121343" y="4864099"/>
            <a:chExt cx="2085971" cy="1993901"/>
          </a:xfrm>
          <a:solidFill>
            <a:schemeClr val="tx1"/>
          </a:solidFill>
        </p:grpSpPr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3E55EDEC-1A3E-44D4-9F1C-5FAEB4823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F352701-4D72-4D42-BED8-F30782F566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FCE7DD15-248D-407F-9BBA-87DCEF3C90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1F249086-A196-41DD-BC96-CA27D2C9E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0BF07749-D7D0-470F-9C12-E8D19EB1D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05B1B7D-CE78-4677-BE51-133F4425E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76CEA59F-3271-46D6-9CBC-F7C8DED967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868256DC-CD27-4A4B-8A1B-E315CADF2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8B4D0082-FA6D-4E6D-BACC-89F325389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D10D35FD-C3A9-4C0A-BC06-140E6D6F68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4A8F3F5-01DB-4D7F-865A-A033D7653E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269D5FA-3DC7-4503-A9AC-DB43F5AA2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FEB6DAF0-32D8-49F4-AE4A-0278A3143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2050" name="Picture 2" descr="Austin Flipsters | Now Streaming onSmart Healthy Green Living">
            <a:hlinkClick r:id="rId2"/>
            <a:extLst>
              <a:ext uri="{FF2B5EF4-FFF2-40B4-BE49-F238E27FC236}">
                <a16:creationId xmlns:a16="http://schemas.microsoft.com/office/drawing/2014/main" id="{A9E30136-1C3E-4EF2-AD73-42F7BC713F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" t="1715" r="43757" b="-1714"/>
          <a:stretch/>
        </p:blipFill>
        <p:spPr bwMode="auto">
          <a:xfrm>
            <a:off x="1287279" y="1799064"/>
            <a:ext cx="3870941" cy="38709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52" name="Content Placeholder 4">
            <a:extLst>
              <a:ext uri="{FF2B5EF4-FFF2-40B4-BE49-F238E27FC236}">
                <a16:creationId xmlns:a16="http://schemas.microsoft.com/office/drawing/2014/main" id="{8E313572-BFB8-4126-941E-13D4D43ABA6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9680056"/>
              </p:ext>
            </p:extLst>
          </p:nvPr>
        </p:nvGraphicFramePr>
        <p:xfrm>
          <a:off x="6234868" y="1130845"/>
          <a:ext cx="5217173" cy="5085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58365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6408B5-D416-441D-974A-D200A3697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471232"/>
            <a:ext cx="4971428" cy="15414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Learning from </a:t>
            </a:r>
            <a:br>
              <a:rPr lang="en-US" dirty="0"/>
            </a:br>
            <a:r>
              <a:rPr lang="en-US" dirty="0"/>
              <a:t>the best</a:t>
            </a:r>
          </a:p>
        </p:txBody>
      </p:sp>
      <p:pic>
        <p:nvPicPr>
          <p:cNvPr id="2050" name="Picture 2" descr="Austin Flipsters | Now Streaming onSmart Healthy Green Living">
            <a:hlinkClick r:id="rId2"/>
            <a:extLst>
              <a:ext uri="{FF2B5EF4-FFF2-40B4-BE49-F238E27FC236}">
                <a16:creationId xmlns:a16="http://schemas.microsoft.com/office/drawing/2014/main" id="{A9E30136-1C3E-4EF2-AD73-42F7BC713F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" t="1715" r="43757" b="-1714"/>
          <a:stretch/>
        </p:blipFill>
        <p:spPr bwMode="auto">
          <a:xfrm>
            <a:off x="1287279" y="1799064"/>
            <a:ext cx="3870941" cy="38709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52" name="Content Placeholder 4">
            <a:extLst>
              <a:ext uri="{FF2B5EF4-FFF2-40B4-BE49-F238E27FC236}">
                <a16:creationId xmlns:a16="http://schemas.microsoft.com/office/drawing/2014/main" id="{8E313572-BFB8-4126-941E-13D4D43ABA6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08036909"/>
              </p:ext>
            </p:extLst>
          </p:nvPr>
        </p:nvGraphicFramePr>
        <p:xfrm>
          <a:off x="5158220" y="591316"/>
          <a:ext cx="5918988" cy="5675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79300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8B47DAE-E046-44CC-8F7A-82B948A68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5739"/>
            <a:ext cx="10515600" cy="1124949"/>
          </a:xfrm>
        </p:spPr>
        <p:txBody>
          <a:bodyPr>
            <a:normAutofit/>
          </a:bodyPr>
          <a:lstStyle/>
          <a:p>
            <a:r>
              <a:rPr lang="en-US" dirty="0"/>
              <a:t>Methods for Revision</a:t>
            </a:r>
          </a:p>
        </p:txBody>
      </p:sp>
      <p:grpSp>
        <p:nvGrpSpPr>
          <p:cNvPr id="27" name="Graphic 190">
            <a:extLst>
              <a:ext uri="{FF2B5EF4-FFF2-40B4-BE49-F238E27FC236}">
                <a16:creationId xmlns:a16="http://schemas.microsoft.com/office/drawing/2014/main" id="{53883AA7-7F86-41F8-A1D8-06E9886E7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136528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C80ACB6-0FE0-4F10-998D-2E8D46375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C2903D5-FF18-4A00-8E9F-9335FCF1E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Graphic 212">
            <a:extLst>
              <a:ext uri="{FF2B5EF4-FFF2-40B4-BE49-F238E27FC236}">
                <a16:creationId xmlns:a16="http://schemas.microsoft.com/office/drawing/2014/main" id="{DBBB6517-AFD0-4A58-8B37-F17AB81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4904" y="5539746"/>
            <a:ext cx="705479" cy="705479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3" name="Graphic 212">
            <a:extLst>
              <a:ext uri="{FF2B5EF4-FFF2-40B4-BE49-F238E27FC236}">
                <a16:creationId xmlns:a16="http://schemas.microsoft.com/office/drawing/2014/main" id="{3E39FCFD-033D-4043-95D9-7FAAAA8E0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4904" y="5539746"/>
            <a:ext cx="705479" cy="705479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3F4EEC56-998A-4754-925B-3882FD7C52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584358"/>
              </p:ext>
            </p:extLst>
          </p:nvPr>
        </p:nvGraphicFramePr>
        <p:xfrm>
          <a:off x="645735" y="1910028"/>
          <a:ext cx="5923326" cy="384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476DA63-EFF2-4F8D-BEA4-7556D420F6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0140049"/>
              </p:ext>
            </p:extLst>
          </p:nvPr>
        </p:nvGraphicFramePr>
        <p:xfrm>
          <a:off x="4326716" y="2760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43302622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VTI">
  <a:themeElements>
    <a:clrScheme name="AnalogousFromLightSeedRightStep">
      <a:dk1>
        <a:srgbClr val="000000"/>
      </a:dk1>
      <a:lt1>
        <a:srgbClr val="FFFFFF"/>
      </a:lt1>
      <a:dk2>
        <a:srgbClr val="32351E"/>
      </a:dk2>
      <a:lt2>
        <a:srgbClr val="E2E4E8"/>
      </a:lt2>
      <a:accent1>
        <a:srgbClr val="B2A072"/>
      </a:accent1>
      <a:accent2>
        <a:srgbClr val="9EA762"/>
      </a:accent2>
      <a:accent3>
        <a:srgbClr val="8DAA74"/>
      </a:accent3>
      <a:accent4>
        <a:srgbClr val="6BB268"/>
      </a:accent4>
      <a:accent5>
        <a:srgbClr val="73AC89"/>
      </a:accent5>
      <a:accent6>
        <a:srgbClr val="66AE9F"/>
      </a:accent6>
      <a:hlink>
        <a:srgbClr val="697DAE"/>
      </a:hlink>
      <a:folHlink>
        <a:srgbClr val="7F7F7F"/>
      </a:folHlink>
    </a:clrScheme>
    <a:fontScheme name="Source Sans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357</Words>
  <Application>Microsoft Office PowerPoint</Application>
  <PresentationFormat>Widescreen</PresentationFormat>
  <Paragraphs>85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Avenir Next LT Pro</vt:lpstr>
      <vt:lpstr>Calibri</vt:lpstr>
      <vt:lpstr>LucidaGrande-Bold</vt:lpstr>
      <vt:lpstr>FunkyShapesVTI</vt:lpstr>
      <vt:lpstr>Flip that Essay</vt:lpstr>
      <vt:lpstr>Overview &amp; Goals of Today’s Lesson</vt:lpstr>
      <vt:lpstr>Revising stage</vt:lpstr>
      <vt:lpstr>What’s the Difference?</vt:lpstr>
      <vt:lpstr>What to focus on…</vt:lpstr>
      <vt:lpstr>Revision takes time</vt:lpstr>
      <vt:lpstr>Learning from people who constantly revise</vt:lpstr>
      <vt:lpstr>Learning from  the best</vt:lpstr>
      <vt:lpstr>Methods for Revision</vt:lpstr>
      <vt:lpstr>Scamper Technique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Flip that Essay</dc:title>
  <dc:creator>Kirsten Holt</dc:creator>
  <cp:lastModifiedBy>Kirsten Holt</cp:lastModifiedBy>
  <cp:revision>7</cp:revision>
  <dcterms:created xsi:type="dcterms:W3CDTF">2021-04-20T13:05:03Z</dcterms:created>
  <dcterms:modified xsi:type="dcterms:W3CDTF">2022-04-15T19:03:02Z</dcterms:modified>
</cp:coreProperties>
</file>