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82" r:id="rId5"/>
    <p:sldId id="285" r:id="rId6"/>
    <p:sldId id="284" r:id="rId7"/>
    <p:sldId id="286" r:id="rId8"/>
    <p:sldId id="287" r:id="rId9"/>
    <p:sldId id="288" r:id="rId10"/>
    <p:sldId id="289" r:id="rId11"/>
    <p:sldId id="290" r:id="rId12"/>
    <p:sldId id="291" r:id="rId13"/>
    <p:sldId id="29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19" autoAdjust="0"/>
  </p:normalViewPr>
  <p:slideViewPr>
    <p:cSldViewPr snapToGrid="0">
      <p:cViewPr varScale="1">
        <p:scale>
          <a:sx n="114" d="100"/>
          <a:sy n="114" d="100"/>
        </p:scale>
        <p:origin x="414" y="4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E6B1C4-4143-4AF5-B721-B4B0B1124C2C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837B1E61-E42C-4CFA-90C6-44EA0786E931}">
      <dgm:prSet/>
      <dgm:spPr/>
      <dgm:t>
        <a:bodyPr/>
        <a:lstStyle/>
        <a:p>
          <a:pPr>
            <a:defRPr cap="all"/>
          </a:pPr>
          <a:r>
            <a:rPr lang="en-US"/>
            <a:t>Subjects</a:t>
          </a:r>
        </a:p>
      </dgm:t>
    </dgm:pt>
    <dgm:pt modelId="{9958D75B-A683-441E-B07F-C004E3BFBC89}" type="parTrans" cxnId="{0C41935E-8627-436B-A1CA-AFAF7B475B13}">
      <dgm:prSet/>
      <dgm:spPr/>
      <dgm:t>
        <a:bodyPr/>
        <a:lstStyle/>
        <a:p>
          <a:endParaRPr lang="en-US"/>
        </a:p>
      </dgm:t>
    </dgm:pt>
    <dgm:pt modelId="{1DA92807-BFBE-4B97-966B-0F055F78F8B1}" type="sibTrans" cxnId="{0C41935E-8627-436B-A1CA-AFAF7B475B13}">
      <dgm:prSet/>
      <dgm:spPr/>
      <dgm:t>
        <a:bodyPr/>
        <a:lstStyle/>
        <a:p>
          <a:endParaRPr lang="en-US"/>
        </a:p>
      </dgm:t>
    </dgm:pt>
    <dgm:pt modelId="{74442FA7-46B5-4981-9E64-E351A4FF9AFA}">
      <dgm:prSet/>
      <dgm:spPr/>
      <dgm:t>
        <a:bodyPr/>
        <a:lstStyle/>
        <a:p>
          <a:pPr>
            <a:defRPr cap="all"/>
          </a:pPr>
          <a:r>
            <a:rPr lang="en-US"/>
            <a:t>Points</a:t>
          </a:r>
        </a:p>
      </dgm:t>
    </dgm:pt>
    <dgm:pt modelId="{757BE014-0F95-4C46-9A30-1E28E582BE01}" type="parTrans" cxnId="{7022C201-AF3B-4015-99ED-D519C80DC24F}">
      <dgm:prSet/>
      <dgm:spPr/>
      <dgm:t>
        <a:bodyPr/>
        <a:lstStyle/>
        <a:p>
          <a:endParaRPr lang="en-US"/>
        </a:p>
      </dgm:t>
    </dgm:pt>
    <dgm:pt modelId="{2BB7CC73-8732-4DCA-9960-04EA2ECD26B6}" type="sibTrans" cxnId="{7022C201-AF3B-4015-99ED-D519C80DC24F}">
      <dgm:prSet/>
      <dgm:spPr/>
      <dgm:t>
        <a:bodyPr/>
        <a:lstStyle/>
        <a:p>
          <a:endParaRPr lang="en-US"/>
        </a:p>
      </dgm:t>
    </dgm:pt>
    <dgm:pt modelId="{AE0E83FF-127E-40A5-9EBB-4E24FB3A12AE}">
      <dgm:prSet/>
      <dgm:spPr/>
      <dgm:t>
        <a:bodyPr/>
        <a:lstStyle/>
        <a:p>
          <a:pPr>
            <a:defRPr cap="all"/>
          </a:pPr>
          <a:r>
            <a:rPr lang="en-US"/>
            <a:t>Position </a:t>
          </a:r>
        </a:p>
      </dgm:t>
    </dgm:pt>
    <dgm:pt modelId="{FF95F610-5B0E-4C22-9074-DF4F57A35446}" type="parTrans" cxnId="{DB52E582-1870-4F30-A78C-767254F9A022}">
      <dgm:prSet/>
      <dgm:spPr/>
      <dgm:t>
        <a:bodyPr/>
        <a:lstStyle/>
        <a:p>
          <a:endParaRPr lang="en-US"/>
        </a:p>
      </dgm:t>
    </dgm:pt>
    <dgm:pt modelId="{020E8A01-D0E1-4B8D-89E0-940864EF913B}" type="sibTrans" cxnId="{DB52E582-1870-4F30-A78C-767254F9A022}">
      <dgm:prSet/>
      <dgm:spPr/>
      <dgm:t>
        <a:bodyPr/>
        <a:lstStyle/>
        <a:p>
          <a:endParaRPr lang="en-US"/>
        </a:p>
      </dgm:t>
    </dgm:pt>
    <dgm:pt modelId="{67B0C7E9-5D1A-44EE-99BF-2D4A6893E78D}" type="pres">
      <dgm:prSet presAssocID="{6BE6B1C4-4143-4AF5-B721-B4B0B1124C2C}" presName="root" presStyleCnt="0">
        <dgm:presLayoutVars>
          <dgm:dir/>
          <dgm:resizeHandles val="exact"/>
        </dgm:presLayoutVars>
      </dgm:prSet>
      <dgm:spPr/>
    </dgm:pt>
    <dgm:pt modelId="{2194DD8A-7200-4D69-A426-54E0DCCAE373}" type="pres">
      <dgm:prSet presAssocID="{837B1E61-E42C-4CFA-90C6-44EA0786E931}" presName="compNode" presStyleCnt="0"/>
      <dgm:spPr/>
    </dgm:pt>
    <dgm:pt modelId="{1746B37A-5228-49A3-BB04-BACFAA410A07}" type="pres">
      <dgm:prSet presAssocID="{837B1E61-E42C-4CFA-90C6-44EA0786E931}" presName="iconBgRect" presStyleLbl="bgShp" presStyleIdx="0" presStyleCnt="3"/>
      <dgm:spPr/>
    </dgm:pt>
    <dgm:pt modelId="{F75C377F-3107-43C4-B112-44A0CF48C7B3}" type="pres">
      <dgm:prSet presAssocID="{837B1E61-E42C-4CFA-90C6-44EA0786E93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D2C412F2-FC2F-4431-A92E-C488BCDB3D83}" type="pres">
      <dgm:prSet presAssocID="{837B1E61-E42C-4CFA-90C6-44EA0786E931}" presName="spaceRect" presStyleCnt="0"/>
      <dgm:spPr/>
    </dgm:pt>
    <dgm:pt modelId="{190DB90B-EB31-45AD-A525-CFE22EDA7E8B}" type="pres">
      <dgm:prSet presAssocID="{837B1E61-E42C-4CFA-90C6-44EA0786E931}" presName="textRect" presStyleLbl="revTx" presStyleIdx="0" presStyleCnt="3">
        <dgm:presLayoutVars>
          <dgm:chMax val="1"/>
          <dgm:chPref val="1"/>
        </dgm:presLayoutVars>
      </dgm:prSet>
      <dgm:spPr/>
    </dgm:pt>
    <dgm:pt modelId="{C8925556-9CFF-4B99-9514-E7A15AFBBB33}" type="pres">
      <dgm:prSet presAssocID="{1DA92807-BFBE-4B97-966B-0F055F78F8B1}" presName="sibTrans" presStyleCnt="0"/>
      <dgm:spPr/>
    </dgm:pt>
    <dgm:pt modelId="{86682DBE-F86D-4787-95A8-141BE536F2C7}" type="pres">
      <dgm:prSet presAssocID="{74442FA7-46B5-4981-9E64-E351A4FF9AFA}" presName="compNode" presStyleCnt="0"/>
      <dgm:spPr/>
    </dgm:pt>
    <dgm:pt modelId="{49458DC1-BECA-43CB-B2DF-EE9A0F7CA0A0}" type="pres">
      <dgm:prSet presAssocID="{74442FA7-46B5-4981-9E64-E351A4FF9AFA}" presName="iconBgRect" presStyleLbl="bgShp" presStyleIdx="1" presStyleCnt="3"/>
      <dgm:spPr/>
    </dgm:pt>
    <dgm:pt modelId="{0023B2BC-075B-435D-A949-4CF352DFD92B}" type="pres">
      <dgm:prSet presAssocID="{74442FA7-46B5-4981-9E64-E351A4FF9AF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tterplot"/>
        </a:ext>
      </dgm:extLst>
    </dgm:pt>
    <dgm:pt modelId="{B7B0B982-B4B0-4434-9C4A-9FBA1B7A2734}" type="pres">
      <dgm:prSet presAssocID="{74442FA7-46B5-4981-9E64-E351A4FF9AFA}" presName="spaceRect" presStyleCnt="0"/>
      <dgm:spPr/>
    </dgm:pt>
    <dgm:pt modelId="{BB1BC88C-0D2A-4F58-AAC7-D801022E2099}" type="pres">
      <dgm:prSet presAssocID="{74442FA7-46B5-4981-9E64-E351A4FF9AFA}" presName="textRect" presStyleLbl="revTx" presStyleIdx="1" presStyleCnt="3">
        <dgm:presLayoutVars>
          <dgm:chMax val="1"/>
          <dgm:chPref val="1"/>
        </dgm:presLayoutVars>
      </dgm:prSet>
      <dgm:spPr/>
    </dgm:pt>
    <dgm:pt modelId="{2E8E4D3A-7530-4222-8A16-F393A42B7C7A}" type="pres">
      <dgm:prSet presAssocID="{2BB7CC73-8732-4DCA-9960-04EA2ECD26B6}" presName="sibTrans" presStyleCnt="0"/>
      <dgm:spPr/>
    </dgm:pt>
    <dgm:pt modelId="{79EC36D6-BF17-4175-AEA8-851435579ADA}" type="pres">
      <dgm:prSet presAssocID="{AE0E83FF-127E-40A5-9EBB-4E24FB3A12AE}" presName="compNode" presStyleCnt="0"/>
      <dgm:spPr/>
    </dgm:pt>
    <dgm:pt modelId="{F28B632F-38F3-4C1E-9085-BA73FF34AAD4}" type="pres">
      <dgm:prSet presAssocID="{AE0E83FF-127E-40A5-9EBB-4E24FB3A12AE}" presName="iconBgRect" presStyleLbl="bgShp" presStyleIdx="2" presStyleCnt="3"/>
      <dgm:spPr/>
    </dgm:pt>
    <dgm:pt modelId="{28B31A34-708C-4EEB-A52F-BCD57C642DC0}" type="pres">
      <dgm:prSet presAssocID="{AE0E83FF-127E-40A5-9EBB-4E24FB3A12A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ass"/>
        </a:ext>
      </dgm:extLst>
    </dgm:pt>
    <dgm:pt modelId="{45C937D0-4220-4078-8575-799F3C7750A7}" type="pres">
      <dgm:prSet presAssocID="{AE0E83FF-127E-40A5-9EBB-4E24FB3A12AE}" presName="spaceRect" presStyleCnt="0"/>
      <dgm:spPr/>
    </dgm:pt>
    <dgm:pt modelId="{1EC50DC4-06F2-4E95-9F6F-CAEBB44AA4BB}" type="pres">
      <dgm:prSet presAssocID="{AE0E83FF-127E-40A5-9EBB-4E24FB3A12AE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7022C201-AF3B-4015-99ED-D519C80DC24F}" srcId="{6BE6B1C4-4143-4AF5-B721-B4B0B1124C2C}" destId="{74442FA7-46B5-4981-9E64-E351A4FF9AFA}" srcOrd="1" destOrd="0" parTransId="{757BE014-0F95-4C46-9A30-1E28E582BE01}" sibTransId="{2BB7CC73-8732-4DCA-9960-04EA2ECD26B6}"/>
    <dgm:cxn modelId="{CAFA4E0F-7093-4868-91F1-00517DCCA267}" type="presOf" srcId="{6BE6B1C4-4143-4AF5-B721-B4B0B1124C2C}" destId="{67B0C7E9-5D1A-44EE-99BF-2D4A6893E78D}" srcOrd="0" destOrd="0" presId="urn:microsoft.com/office/officeart/2018/5/layout/IconCircleLabelList"/>
    <dgm:cxn modelId="{69660618-D69E-4576-8E84-1C3834AFB53E}" type="presOf" srcId="{AE0E83FF-127E-40A5-9EBB-4E24FB3A12AE}" destId="{1EC50DC4-06F2-4E95-9F6F-CAEBB44AA4BB}" srcOrd="0" destOrd="0" presId="urn:microsoft.com/office/officeart/2018/5/layout/IconCircleLabelList"/>
    <dgm:cxn modelId="{0A2EF322-A675-4659-BCF5-64B51454639D}" type="presOf" srcId="{74442FA7-46B5-4981-9E64-E351A4FF9AFA}" destId="{BB1BC88C-0D2A-4F58-AAC7-D801022E2099}" srcOrd="0" destOrd="0" presId="urn:microsoft.com/office/officeart/2018/5/layout/IconCircleLabelList"/>
    <dgm:cxn modelId="{0C41935E-8627-436B-A1CA-AFAF7B475B13}" srcId="{6BE6B1C4-4143-4AF5-B721-B4B0B1124C2C}" destId="{837B1E61-E42C-4CFA-90C6-44EA0786E931}" srcOrd="0" destOrd="0" parTransId="{9958D75B-A683-441E-B07F-C004E3BFBC89}" sibTransId="{1DA92807-BFBE-4B97-966B-0F055F78F8B1}"/>
    <dgm:cxn modelId="{DB52E582-1870-4F30-A78C-767254F9A022}" srcId="{6BE6B1C4-4143-4AF5-B721-B4B0B1124C2C}" destId="{AE0E83FF-127E-40A5-9EBB-4E24FB3A12AE}" srcOrd="2" destOrd="0" parTransId="{FF95F610-5B0E-4C22-9074-DF4F57A35446}" sibTransId="{020E8A01-D0E1-4B8D-89E0-940864EF913B}"/>
    <dgm:cxn modelId="{94910BDA-B457-42E1-9503-C84953BC4D53}" type="presOf" srcId="{837B1E61-E42C-4CFA-90C6-44EA0786E931}" destId="{190DB90B-EB31-45AD-A525-CFE22EDA7E8B}" srcOrd="0" destOrd="0" presId="urn:microsoft.com/office/officeart/2018/5/layout/IconCircleLabelList"/>
    <dgm:cxn modelId="{8E52B40F-79B5-4E53-B828-9F57DEC1EB56}" type="presParOf" srcId="{67B0C7E9-5D1A-44EE-99BF-2D4A6893E78D}" destId="{2194DD8A-7200-4D69-A426-54E0DCCAE373}" srcOrd="0" destOrd="0" presId="urn:microsoft.com/office/officeart/2018/5/layout/IconCircleLabelList"/>
    <dgm:cxn modelId="{9479C7DA-BBD6-4177-91B3-5916CB56DE1D}" type="presParOf" srcId="{2194DD8A-7200-4D69-A426-54E0DCCAE373}" destId="{1746B37A-5228-49A3-BB04-BACFAA410A07}" srcOrd="0" destOrd="0" presId="urn:microsoft.com/office/officeart/2018/5/layout/IconCircleLabelList"/>
    <dgm:cxn modelId="{53E199FC-57B1-420E-88DC-B56C99ED03AD}" type="presParOf" srcId="{2194DD8A-7200-4D69-A426-54E0DCCAE373}" destId="{F75C377F-3107-43C4-B112-44A0CF48C7B3}" srcOrd="1" destOrd="0" presId="urn:microsoft.com/office/officeart/2018/5/layout/IconCircleLabelList"/>
    <dgm:cxn modelId="{970CDE56-EE27-4D9B-9E3F-F6DEC5AACA7E}" type="presParOf" srcId="{2194DD8A-7200-4D69-A426-54E0DCCAE373}" destId="{D2C412F2-FC2F-4431-A92E-C488BCDB3D83}" srcOrd="2" destOrd="0" presId="urn:microsoft.com/office/officeart/2018/5/layout/IconCircleLabelList"/>
    <dgm:cxn modelId="{5C135B82-EA1D-47DC-99F3-44F3DCBED1EF}" type="presParOf" srcId="{2194DD8A-7200-4D69-A426-54E0DCCAE373}" destId="{190DB90B-EB31-45AD-A525-CFE22EDA7E8B}" srcOrd="3" destOrd="0" presId="urn:microsoft.com/office/officeart/2018/5/layout/IconCircleLabelList"/>
    <dgm:cxn modelId="{6784C536-243F-4AED-98C8-5CC7ABA98217}" type="presParOf" srcId="{67B0C7E9-5D1A-44EE-99BF-2D4A6893E78D}" destId="{C8925556-9CFF-4B99-9514-E7A15AFBBB33}" srcOrd="1" destOrd="0" presId="urn:microsoft.com/office/officeart/2018/5/layout/IconCircleLabelList"/>
    <dgm:cxn modelId="{65ED0E65-20B1-4086-9307-E6F9E3EDB8AE}" type="presParOf" srcId="{67B0C7E9-5D1A-44EE-99BF-2D4A6893E78D}" destId="{86682DBE-F86D-4787-95A8-141BE536F2C7}" srcOrd="2" destOrd="0" presId="urn:microsoft.com/office/officeart/2018/5/layout/IconCircleLabelList"/>
    <dgm:cxn modelId="{16C45149-2F85-41BC-BF82-3F5FD738423E}" type="presParOf" srcId="{86682DBE-F86D-4787-95A8-141BE536F2C7}" destId="{49458DC1-BECA-43CB-B2DF-EE9A0F7CA0A0}" srcOrd="0" destOrd="0" presId="urn:microsoft.com/office/officeart/2018/5/layout/IconCircleLabelList"/>
    <dgm:cxn modelId="{66920D4A-017A-4D1A-B5C3-8D6B7E79CD97}" type="presParOf" srcId="{86682DBE-F86D-4787-95A8-141BE536F2C7}" destId="{0023B2BC-075B-435D-A949-4CF352DFD92B}" srcOrd="1" destOrd="0" presId="urn:microsoft.com/office/officeart/2018/5/layout/IconCircleLabelList"/>
    <dgm:cxn modelId="{CE967E56-C206-40E2-A7E7-AF457E415CD8}" type="presParOf" srcId="{86682DBE-F86D-4787-95A8-141BE536F2C7}" destId="{B7B0B982-B4B0-4434-9C4A-9FBA1B7A2734}" srcOrd="2" destOrd="0" presId="urn:microsoft.com/office/officeart/2018/5/layout/IconCircleLabelList"/>
    <dgm:cxn modelId="{4F3D83B0-47CB-4982-939D-7700424A8EDA}" type="presParOf" srcId="{86682DBE-F86D-4787-95A8-141BE536F2C7}" destId="{BB1BC88C-0D2A-4F58-AAC7-D801022E2099}" srcOrd="3" destOrd="0" presId="urn:microsoft.com/office/officeart/2018/5/layout/IconCircleLabelList"/>
    <dgm:cxn modelId="{66E83350-AC72-42B3-9A6C-75F61C545781}" type="presParOf" srcId="{67B0C7E9-5D1A-44EE-99BF-2D4A6893E78D}" destId="{2E8E4D3A-7530-4222-8A16-F393A42B7C7A}" srcOrd="3" destOrd="0" presId="urn:microsoft.com/office/officeart/2018/5/layout/IconCircleLabelList"/>
    <dgm:cxn modelId="{C44A6BD1-AF09-4958-9AE7-AC255374396E}" type="presParOf" srcId="{67B0C7E9-5D1A-44EE-99BF-2D4A6893E78D}" destId="{79EC36D6-BF17-4175-AEA8-851435579ADA}" srcOrd="4" destOrd="0" presId="urn:microsoft.com/office/officeart/2018/5/layout/IconCircleLabelList"/>
    <dgm:cxn modelId="{A7756427-9311-4527-BDDC-990FE4D8D475}" type="presParOf" srcId="{79EC36D6-BF17-4175-AEA8-851435579ADA}" destId="{F28B632F-38F3-4C1E-9085-BA73FF34AAD4}" srcOrd="0" destOrd="0" presId="urn:microsoft.com/office/officeart/2018/5/layout/IconCircleLabelList"/>
    <dgm:cxn modelId="{1AD1AA95-91BB-4247-AF06-A50575134EC5}" type="presParOf" srcId="{79EC36D6-BF17-4175-AEA8-851435579ADA}" destId="{28B31A34-708C-4EEB-A52F-BCD57C642DC0}" srcOrd="1" destOrd="0" presId="urn:microsoft.com/office/officeart/2018/5/layout/IconCircleLabelList"/>
    <dgm:cxn modelId="{5A2E3447-5F0D-496A-81FE-95C5C193CB88}" type="presParOf" srcId="{79EC36D6-BF17-4175-AEA8-851435579ADA}" destId="{45C937D0-4220-4078-8575-799F3C7750A7}" srcOrd="2" destOrd="0" presId="urn:microsoft.com/office/officeart/2018/5/layout/IconCircleLabelList"/>
    <dgm:cxn modelId="{99713158-5DC4-42CD-893E-68CA736D667B}" type="presParOf" srcId="{79EC36D6-BF17-4175-AEA8-851435579ADA}" destId="{1EC50DC4-06F2-4E95-9F6F-CAEBB44AA4BB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B4BC71-DFD6-4CD2-910D-EBA6C6FE2707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0E5D3CC-A5DE-4C07-B4A8-19AE59BB7D19}">
      <dgm:prSet/>
      <dgm:spPr/>
      <dgm:t>
        <a:bodyPr/>
        <a:lstStyle/>
        <a:p>
          <a:pPr>
            <a:defRPr cap="all"/>
          </a:pPr>
          <a:r>
            <a:rPr lang="en-US"/>
            <a:t>Basis for Comparison</a:t>
          </a:r>
        </a:p>
      </dgm:t>
    </dgm:pt>
    <dgm:pt modelId="{F7422E6A-14DF-402F-BCEF-B0DB7C999399}" type="parTrans" cxnId="{BF2BF0B5-6908-4961-9C3C-0A62C4FF90DF}">
      <dgm:prSet/>
      <dgm:spPr/>
      <dgm:t>
        <a:bodyPr/>
        <a:lstStyle/>
        <a:p>
          <a:endParaRPr lang="en-US"/>
        </a:p>
      </dgm:t>
    </dgm:pt>
    <dgm:pt modelId="{431731DF-2879-4717-B20A-9AC3A3739727}" type="sibTrans" cxnId="{BF2BF0B5-6908-4961-9C3C-0A62C4FF90DF}">
      <dgm:prSet/>
      <dgm:spPr/>
      <dgm:t>
        <a:bodyPr/>
        <a:lstStyle/>
        <a:p>
          <a:endParaRPr lang="en-US"/>
        </a:p>
      </dgm:t>
    </dgm:pt>
    <dgm:pt modelId="{CD5EF491-EA26-4A68-8008-167A0F958515}">
      <dgm:prSet/>
      <dgm:spPr/>
      <dgm:t>
        <a:bodyPr/>
        <a:lstStyle/>
        <a:p>
          <a:pPr>
            <a:defRPr cap="all"/>
          </a:pPr>
          <a:r>
            <a:rPr lang="en-US"/>
            <a:t>Parallel Points</a:t>
          </a:r>
        </a:p>
      </dgm:t>
    </dgm:pt>
    <dgm:pt modelId="{8951C1F5-972A-470B-BB48-1CD47295F7A1}" type="parTrans" cxnId="{8EF49B7C-18CB-4216-8CBF-148CA522BA8F}">
      <dgm:prSet/>
      <dgm:spPr/>
      <dgm:t>
        <a:bodyPr/>
        <a:lstStyle/>
        <a:p>
          <a:endParaRPr lang="en-US"/>
        </a:p>
      </dgm:t>
    </dgm:pt>
    <dgm:pt modelId="{A5A3FDE1-E3E5-4B62-B201-F7BE284FDDF2}" type="sibTrans" cxnId="{8EF49B7C-18CB-4216-8CBF-148CA522BA8F}">
      <dgm:prSet/>
      <dgm:spPr/>
      <dgm:t>
        <a:bodyPr/>
        <a:lstStyle/>
        <a:p>
          <a:endParaRPr lang="en-US"/>
        </a:p>
      </dgm:t>
    </dgm:pt>
    <dgm:pt modelId="{71995A80-AB9F-4D06-9022-DF02D9DBFE54}">
      <dgm:prSet/>
      <dgm:spPr/>
      <dgm:t>
        <a:bodyPr/>
        <a:lstStyle/>
        <a:p>
          <a:pPr>
            <a:defRPr cap="all"/>
          </a:pPr>
          <a:r>
            <a:rPr lang="en-US"/>
            <a:t>Common Denominator</a:t>
          </a:r>
        </a:p>
      </dgm:t>
    </dgm:pt>
    <dgm:pt modelId="{53DC7C0F-825D-4789-8F21-3DEAB199A9E2}" type="parTrans" cxnId="{A7A32628-5E27-4A66-B1CA-8262798BF7EE}">
      <dgm:prSet/>
      <dgm:spPr/>
      <dgm:t>
        <a:bodyPr/>
        <a:lstStyle/>
        <a:p>
          <a:endParaRPr lang="en-US"/>
        </a:p>
      </dgm:t>
    </dgm:pt>
    <dgm:pt modelId="{4A01416A-C229-4C04-967E-22B48359F22B}" type="sibTrans" cxnId="{A7A32628-5E27-4A66-B1CA-8262798BF7EE}">
      <dgm:prSet/>
      <dgm:spPr/>
      <dgm:t>
        <a:bodyPr/>
        <a:lstStyle/>
        <a:p>
          <a:endParaRPr lang="en-US"/>
        </a:p>
      </dgm:t>
    </dgm:pt>
    <dgm:pt modelId="{D48A8CBE-7E4C-4C31-B497-98492CFD5684}" type="pres">
      <dgm:prSet presAssocID="{D6B4BC71-DFD6-4CD2-910D-EBA6C6FE2707}" presName="outerComposite" presStyleCnt="0">
        <dgm:presLayoutVars>
          <dgm:chMax val="5"/>
          <dgm:dir/>
          <dgm:resizeHandles val="exact"/>
        </dgm:presLayoutVars>
      </dgm:prSet>
      <dgm:spPr/>
    </dgm:pt>
    <dgm:pt modelId="{7450AE2A-0271-4DFF-B1A3-D7097E670874}" type="pres">
      <dgm:prSet presAssocID="{D6B4BC71-DFD6-4CD2-910D-EBA6C6FE2707}" presName="dummyMaxCanvas" presStyleCnt="0">
        <dgm:presLayoutVars/>
      </dgm:prSet>
      <dgm:spPr/>
    </dgm:pt>
    <dgm:pt modelId="{E0E6A0EF-1A01-45B1-AF02-0B9BE4899BBE}" type="pres">
      <dgm:prSet presAssocID="{D6B4BC71-DFD6-4CD2-910D-EBA6C6FE2707}" presName="ThreeNodes_1" presStyleLbl="node1" presStyleIdx="0" presStyleCnt="3">
        <dgm:presLayoutVars>
          <dgm:bulletEnabled val="1"/>
        </dgm:presLayoutVars>
      </dgm:prSet>
      <dgm:spPr/>
    </dgm:pt>
    <dgm:pt modelId="{5046CD1F-A642-4609-9CF2-587ACA568B1B}" type="pres">
      <dgm:prSet presAssocID="{D6B4BC71-DFD6-4CD2-910D-EBA6C6FE2707}" presName="ThreeNodes_2" presStyleLbl="node1" presStyleIdx="1" presStyleCnt="3">
        <dgm:presLayoutVars>
          <dgm:bulletEnabled val="1"/>
        </dgm:presLayoutVars>
      </dgm:prSet>
      <dgm:spPr/>
    </dgm:pt>
    <dgm:pt modelId="{558B8B3A-DF9C-45FA-A120-8924639700BD}" type="pres">
      <dgm:prSet presAssocID="{D6B4BC71-DFD6-4CD2-910D-EBA6C6FE2707}" presName="ThreeNodes_3" presStyleLbl="node1" presStyleIdx="2" presStyleCnt="3">
        <dgm:presLayoutVars>
          <dgm:bulletEnabled val="1"/>
        </dgm:presLayoutVars>
      </dgm:prSet>
      <dgm:spPr/>
    </dgm:pt>
    <dgm:pt modelId="{B633D1AB-D99D-4167-A46C-DAC0895BD74A}" type="pres">
      <dgm:prSet presAssocID="{D6B4BC71-DFD6-4CD2-910D-EBA6C6FE2707}" presName="ThreeConn_1-2" presStyleLbl="fgAccFollowNode1" presStyleIdx="0" presStyleCnt="2">
        <dgm:presLayoutVars>
          <dgm:bulletEnabled val="1"/>
        </dgm:presLayoutVars>
      </dgm:prSet>
      <dgm:spPr/>
    </dgm:pt>
    <dgm:pt modelId="{1E2575EA-1943-40C6-89BD-7AA91C5E9F7B}" type="pres">
      <dgm:prSet presAssocID="{D6B4BC71-DFD6-4CD2-910D-EBA6C6FE2707}" presName="ThreeConn_2-3" presStyleLbl="fgAccFollowNode1" presStyleIdx="1" presStyleCnt="2">
        <dgm:presLayoutVars>
          <dgm:bulletEnabled val="1"/>
        </dgm:presLayoutVars>
      </dgm:prSet>
      <dgm:spPr/>
    </dgm:pt>
    <dgm:pt modelId="{2B520BCB-11B3-47CB-8831-5912D1520D86}" type="pres">
      <dgm:prSet presAssocID="{D6B4BC71-DFD6-4CD2-910D-EBA6C6FE2707}" presName="ThreeNodes_1_text" presStyleLbl="node1" presStyleIdx="2" presStyleCnt="3">
        <dgm:presLayoutVars>
          <dgm:bulletEnabled val="1"/>
        </dgm:presLayoutVars>
      </dgm:prSet>
      <dgm:spPr/>
    </dgm:pt>
    <dgm:pt modelId="{96E8B387-A4A5-48A8-A110-A53AB29FC77E}" type="pres">
      <dgm:prSet presAssocID="{D6B4BC71-DFD6-4CD2-910D-EBA6C6FE2707}" presName="ThreeNodes_2_text" presStyleLbl="node1" presStyleIdx="2" presStyleCnt="3">
        <dgm:presLayoutVars>
          <dgm:bulletEnabled val="1"/>
        </dgm:presLayoutVars>
      </dgm:prSet>
      <dgm:spPr/>
    </dgm:pt>
    <dgm:pt modelId="{DFC78ED3-8A8F-470A-9986-8FDC00F15004}" type="pres">
      <dgm:prSet presAssocID="{D6B4BC71-DFD6-4CD2-910D-EBA6C6FE2707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A7A32628-5E27-4A66-B1CA-8262798BF7EE}" srcId="{D6B4BC71-DFD6-4CD2-910D-EBA6C6FE2707}" destId="{71995A80-AB9F-4D06-9022-DF02D9DBFE54}" srcOrd="2" destOrd="0" parTransId="{53DC7C0F-825D-4789-8F21-3DEAB199A9E2}" sibTransId="{4A01416A-C229-4C04-967E-22B48359F22B}"/>
    <dgm:cxn modelId="{7BFCA964-C794-4478-AFC7-8358998B024A}" type="presOf" srcId="{D6B4BC71-DFD6-4CD2-910D-EBA6C6FE2707}" destId="{D48A8CBE-7E4C-4C31-B497-98492CFD5684}" srcOrd="0" destOrd="0" presId="urn:microsoft.com/office/officeart/2005/8/layout/vProcess5"/>
    <dgm:cxn modelId="{49866469-372F-4BA5-967A-F485EEC4570E}" type="presOf" srcId="{70E5D3CC-A5DE-4C07-B4A8-19AE59BB7D19}" destId="{2B520BCB-11B3-47CB-8831-5912D1520D86}" srcOrd="1" destOrd="0" presId="urn:microsoft.com/office/officeart/2005/8/layout/vProcess5"/>
    <dgm:cxn modelId="{E9A0FF70-D5AA-4895-8D2A-BDE906C9F7F3}" type="presOf" srcId="{71995A80-AB9F-4D06-9022-DF02D9DBFE54}" destId="{DFC78ED3-8A8F-470A-9986-8FDC00F15004}" srcOrd="1" destOrd="0" presId="urn:microsoft.com/office/officeart/2005/8/layout/vProcess5"/>
    <dgm:cxn modelId="{6510C978-5786-4D75-B66A-BE3115E26E35}" type="presOf" srcId="{70E5D3CC-A5DE-4C07-B4A8-19AE59BB7D19}" destId="{E0E6A0EF-1A01-45B1-AF02-0B9BE4899BBE}" srcOrd="0" destOrd="0" presId="urn:microsoft.com/office/officeart/2005/8/layout/vProcess5"/>
    <dgm:cxn modelId="{8EF49B7C-18CB-4216-8CBF-148CA522BA8F}" srcId="{D6B4BC71-DFD6-4CD2-910D-EBA6C6FE2707}" destId="{CD5EF491-EA26-4A68-8008-167A0F958515}" srcOrd="1" destOrd="0" parTransId="{8951C1F5-972A-470B-BB48-1CD47295F7A1}" sibTransId="{A5A3FDE1-E3E5-4B62-B201-F7BE284FDDF2}"/>
    <dgm:cxn modelId="{E3858294-F435-44B7-BA92-88CF9D6C095D}" type="presOf" srcId="{CD5EF491-EA26-4A68-8008-167A0F958515}" destId="{5046CD1F-A642-4609-9CF2-587ACA568B1B}" srcOrd="0" destOrd="0" presId="urn:microsoft.com/office/officeart/2005/8/layout/vProcess5"/>
    <dgm:cxn modelId="{FB9D0599-E4E5-4763-8E4F-626BC7E96D5F}" type="presOf" srcId="{71995A80-AB9F-4D06-9022-DF02D9DBFE54}" destId="{558B8B3A-DF9C-45FA-A120-8924639700BD}" srcOrd="0" destOrd="0" presId="urn:microsoft.com/office/officeart/2005/8/layout/vProcess5"/>
    <dgm:cxn modelId="{9D4785AE-3B04-4567-873C-D81DB83075F6}" type="presOf" srcId="{431731DF-2879-4717-B20A-9AC3A3739727}" destId="{B633D1AB-D99D-4167-A46C-DAC0895BD74A}" srcOrd="0" destOrd="0" presId="urn:microsoft.com/office/officeart/2005/8/layout/vProcess5"/>
    <dgm:cxn modelId="{BF2BF0B5-6908-4961-9C3C-0A62C4FF90DF}" srcId="{D6B4BC71-DFD6-4CD2-910D-EBA6C6FE2707}" destId="{70E5D3CC-A5DE-4C07-B4A8-19AE59BB7D19}" srcOrd="0" destOrd="0" parTransId="{F7422E6A-14DF-402F-BCEF-B0DB7C999399}" sibTransId="{431731DF-2879-4717-B20A-9AC3A3739727}"/>
    <dgm:cxn modelId="{E1B326CB-0346-49B8-98C0-36DF7AB61CFE}" type="presOf" srcId="{CD5EF491-EA26-4A68-8008-167A0F958515}" destId="{96E8B387-A4A5-48A8-A110-A53AB29FC77E}" srcOrd="1" destOrd="0" presId="urn:microsoft.com/office/officeart/2005/8/layout/vProcess5"/>
    <dgm:cxn modelId="{8EB7D0F5-25DD-47AE-ABB6-269046D13620}" type="presOf" srcId="{A5A3FDE1-E3E5-4B62-B201-F7BE284FDDF2}" destId="{1E2575EA-1943-40C6-89BD-7AA91C5E9F7B}" srcOrd="0" destOrd="0" presId="urn:microsoft.com/office/officeart/2005/8/layout/vProcess5"/>
    <dgm:cxn modelId="{7E2DED5B-7DAD-4BFC-8716-DE5D4647C981}" type="presParOf" srcId="{D48A8CBE-7E4C-4C31-B497-98492CFD5684}" destId="{7450AE2A-0271-4DFF-B1A3-D7097E670874}" srcOrd="0" destOrd="0" presId="urn:microsoft.com/office/officeart/2005/8/layout/vProcess5"/>
    <dgm:cxn modelId="{FA3DCD00-616B-42CD-8107-FF890BC0CC2F}" type="presParOf" srcId="{D48A8CBE-7E4C-4C31-B497-98492CFD5684}" destId="{E0E6A0EF-1A01-45B1-AF02-0B9BE4899BBE}" srcOrd="1" destOrd="0" presId="urn:microsoft.com/office/officeart/2005/8/layout/vProcess5"/>
    <dgm:cxn modelId="{F448B7B4-FB0E-4BB0-A354-A1F4FC21ABAA}" type="presParOf" srcId="{D48A8CBE-7E4C-4C31-B497-98492CFD5684}" destId="{5046CD1F-A642-4609-9CF2-587ACA568B1B}" srcOrd="2" destOrd="0" presId="urn:microsoft.com/office/officeart/2005/8/layout/vProcess5"/>
    <dgm:cxn modelId="{70BA8259-F076-4A6B-92D0-F08D2D43A0F7}" type="presParOf" srcId="{D48A8CBE-7E4C-4C31-B497-98492CFD5684}" destId="{558B8B3A-DF9C-45FA-A120-8924639700BD}" srcOrd="3" destOrd="0" presId="urn:microsoft.com/office/officeart/2005/8/layout/vProcess5"/>
    <dgm:cxn modelId="{CD265ED8-D702-4FCA-B16E-F7398D894B57}" type="presParOf" srcId="{D48A8CBE-7E4C-4C31-B497-98492CFD5684}" destId="{B633D1AB-D99D-4167-A46C-DAC0895BD74A}" srcOrd="4" destOrd="0" presId="urn:microsoft.com/office/officeart/2005/8/layout/vProcess5"/>
    <dgm:cxn modelId="{A4B696D7-4428-411E-923B-66CB9C92EE76}" type="presParOf" srcId="{D48A8CBE-7E4C-4C31-B497-98492CFD5684}" destId="{1E2575EA-1943-40C6-89BD-7AA91C5E9F7B}" srcOrd="5" destOrd="0" presId="urn:microsoft.com/office/officeart/2005/8/layout/vProcess5"/>
    <dgm:cxn modelId="{AA575884-2549-4049-AF8A-8A006C39D6EB}" type="presParOf" srcId="{D48A8CBE-7E4C-4C31-B497-98492CFD5684}" destId="{2B520BCB-11B3-47CB-8831-5912D1520D86}" srcOrd="6" destOrd="0" presId="urn:microsoft.com/office/officeart/2005/8/layout/vProcess5"/>
    <dgm:cxn modelId="{63C5F25D-AB62-4497-A5A0-25099B626EC8}" type="presParOf" srcId="{D48A8CBE-7E4C-4C31-B497-98492CFD5684}" destId="{96E8B387-A4A5-48A8-A110-A53AB29FC77E}" srcOrd="7" destOrd="0" presId="urn:microsoft.com/office/officeart/2005/8/layout/vProcess5"/>
    <dgm:cxn modelId="{5DA7C239-1F8F-42C0-B4D3-5C1834B05FE5}" type="presParOf" srcId="{D48A8CBE-7E4C-4C31-B497-98492CFD5684}" destId="{DFC78ED3-8A8F-470A-9986-8FDC00F15004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46B37A-5228-49A3-BB04-BACFAA410A07}">
      <dsp:nvSpPr>
        <dsp:cNvPr id="0" name=""/>
        <dsp:cNvSpPr/>
      </dsp:nvSpPr>
      <dsp:spPr>
        <a:xfrm>
          <a:off x="686474" y="242140"/>
          <a:ext cx="1990125" cy="199012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5C377F-3107-43C4-B112-44A0CF48C7B3}">
      <dsp:nvSpPr>
        <dsp:cNvPr id="0" name=""/>
        <dsp:cNvSpPr/>
      </dsp:nvSpPr>
      <dsp:spPr>
        <a:xfrm>
          <a:off x="1110599" y="666265"/>
          <a:ext cx="1141875" cy="11418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0DB90B-EB31-45AD-A525-CFE22EDA7E8B}">
      <dsp:nvSpPr>
        <dsp:cNvPr id="0" name=""/>
        <dsp:cNvSpPr/>
      </dsp:nvSpPr>
      <dsp:spPr>
        <a:xfrm>
          <a:off x="50287" y="2852140"/>
          <a:ext cx="32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4000" kern="1200"/>
            <a:t>Subjects</a:t>
          </a:r>
        </a:p>
      </dsp:txBody>
      <dsp:txXfrm>
        <a:off x="50287" y="2852140"/>
        <a:ext cx="3262500" cy="720000"/>
      </dsp:txXfrm>
    </dsp:sp>
    <dsp:sp modelId="{49458DC1-BECA-43CB-B2DF-EE9A0F7CA0A0}">
      <dsp:nvSpPr>
        <dsp:cNvPr id="0" name=""/>
        <dsp:cNvSpPr/>
      </dsp:nvSpPr>
      <dsp:spPr>
        <a:xfrm>
          <a:off x="4519912" y="242140"/>
          <a:ext cx="1990125" cy="199012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23B2BC-075B-435D-A949-4CF352DFD92B}">
      <dsp:nvSpPr>
        <dsp:cNvPr id="0" name=""/>
        <dsp:cNvSpPr/>
      </dsp:nvSpPr>
      <dsp:spPr>
        <a:xfrm>
          <a:off x="4944037" y="666265"/>
          <a:ext cx="1141875" cy="11418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1BC88C-0D2A-4F58-AAC7-D801022E2099}">
      <dsp:nvSpPr>
        <dsp:cNvPr id="0" name=""/>
        <dsp:cNvSpPr/>
      </dsp:nvSpPr>
      <dsp:spPr>
        <a:xfrm>
          <a:off x="3883725" y="2852140"/>
          <a:ext cx="32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4000" kern="1200"/>
            <a:t>Points</a:t>
          </a:r>
        </a:p>
      </dsp:txBody>
      <dsp:txXfrm>
        <a:off x="3883725" y="2852140"/>
        <a:ext cx="3262500" cy="720000"/>
      </dsp:txXfrm>
    </dsp:sp>
    <dsp:sp modelId="{F28B632F-38F3-4C1E-9085-BA73FF34AAD4}">
      <dsp:nvSpPr>
        <dsp:cNvPr id="0" name=""/>
        <dsp:cNvSpPr/>
      </dsp:nvSpPr>
      <dsp:spPr>
        <a:xfrm>
          <a:off x="8353350" y="242140"/>
          <a:ext cx="1990125" cy="199012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B31A34-708C-4EEB-A52F-BCD57C642DC0}">
      <dsp:nvSpPr>
        <dsp:cNvPr id="0" name=""/>
        <dsp:cNvSpPr/>
      </dsp:nvSpPr>
      <dsp:spPr>
        <a:xfrm>
          <a:off x="8777475" y="666265"/>
          <a:ext cx="1141875" cy="114187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C50DC4-06F2-4E95-9F6F-CAEBB44AA4BB}">
      <dsp:nvSpPr>
        <dsp:cNvPr id="0" name=""/>
        <dsp:cNvSpPr/>
      </dsp:nvSpPr>
      <dsp:spPr>
        <a:xfrm>
          <a:off x="7717162" y="2852140"/>
          <a:ext cx="32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4000" kern="1200"/>
            <a:t>Position </a:t>
          </a:r>
        </a:p>
      </dsp:txBody>
      <dsp:txXfrm>
        <a:off x="7717162" y="2852140"/>
        <a:ext cx="32625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E6A0EF-1A01-45B1-AF02-0B9BE4899BBE}">
      <dsp:nvSpPr>
        <dsp:cNvPr id="0" name=""/>
        <dsp:cNvSpPr/>
      </dsp:nvSpPr>
      <dsp:spPr>
        <a:xfrm>
          <a:off x="0" y="0"/>
          <a:ext cx="9270206" cy="118836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5200" kern="1200"/>
            <a:t>Basis for Comparison</a:t>
          </a:r>
        </a:p>
      </dsp:txBody>
      <dsp:txXfrm>
        <a:off x="34806" y="34806"/>
        <a:ext cx="7987871" cy="1118749"/>
      </dsp:txXfrm>
    </dsp:sp>
    <dsp:sp modelId="{5046CD1F-A642-4609-9CF2-587ACA568B1B}">
      <dsp:nvSpPr>
        <dsp:cNvPr id="0" name=""/>
        <dsp:cNvSpPr/>
      </dsp:nvSpPr>
      <dsp:spPr>
        <a:xfrm>
          <a:off x="817959" y="1386421"/>
          <a:ext cx="9270206" cy="1188361"/>
        </a:xfrm>
        <a:prstGeom prst="roundRect">
          <a:avLst>
            <a:gd name="adj" fmla="val 10000"/>
          </a:avLst>
        </a:prstGeom>
        <a:solidFill>
          <a:schemeClr val="accent5">
            <a:hueOff val="-4990872"/>
            <a:satOff val="-7727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5200" kern="1200"/>
            <a:t>Parallel Points</a:t>
          </a:r>
        </a:p>
      </dsp:txBody>
      <dsp:txXfrm>
        <a:off x="852765" y="1421227"/>
        <a:ext cx="7610199" cy="1118749"/>
      </dsp:txXfrm>
    </dsp:sp>
    <dsp:sp modelId="{558B8B3A-DF9C-45FA-A120-8924639700BD}">
      <dsp:nvSpPr>
        <dsp:cNvPr id="0" name=""/>
        <dsp:cNvSpPr/>
      </dsp:nvSpPr>
      <dsp:spPr>
        <a:xfrm>
          <a:off x="1635918" y="2772843"/>
          <a:ext cx="9270206" cy="1188361"/>
        </a:xfrm>
        <a:prstGeom prst="roundRect">
          <a:avLst>
            <a:gd name="adj" fmla="val 10000"/>
          </a:avLst>
        </a:prstGeom>
        <a:solidFill>
          <a:schemeClr val="accent5">
            <a:hueOff val="-9981745"/>
            <a:satOff val="-15454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5200" kern="1200"/>
            <a:t>Common Denominator</a:t>
          </a:r>
        </a:p>
      </dsp:txBody>
      <dsp:txXfrm>
        <a:off x="1670724" y="2807649"/>
        <a:ext cx="7610199" cy="1118749"/>
      </dsp:txXfrm>
    </dsp:sp>
    <dsp:sp modelId="{B633D1AB-D99D-4167-A46C-DAC0895BD74A}">
      <dsp:nvSpPr>
        <dsp:cNvPr id="0" name=""/>
        <dsp:cNvSpPr/>
      </dsp:nvSpPr>
      <dsp:spPr>
        <a:xfrm>
          <a:off x="8497771" y="901174"/>
          <a:ext cx="772434" cy="772434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671569" y="901174"/>
        <a:ext cx="424838" cy="581257"/>
      </dsp:txXfrm>
    </dsp:sp>
    <dsp:sp modelId="{1E2575EA-1943-40C6-89BD-7AA91C5E9F7B}">
      <dsp:nvSpPr>
        <dsp:cNvPr id="0" name=""/>
        <dsp:cNvSpPr/>
      </dsp:nvSpPr>
      <dsp:spPr>
        <a:xfrm>
          <a:off x="9315730" y="2279673"/>
          <a:ext cx="772434" cy="772434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9879240"/>
            <a:satOff val="-11387"/>
            <a:lumOff val="-155"/>
            <a:alphaOff val="0"/>
          </a:schemeClr>
        </a:solidFill>
        <a:ln w="2222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9489528" y="2279673"/>
        <a:ext cx="424838" cy="5812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9/22/2021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133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9/22/2021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977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9/22/2021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680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9/22/2021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116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9/22/2021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386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9/22/2021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993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9/22/2021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174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9/22/2021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143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9/22/2021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817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9/22/2021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855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9/22/2021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146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9/22/2021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97890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E08D4B6A-8113-4DFB-B82E-B60CAC8E0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FC5398-C628-478A-822A-BE6CBC5155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9235" y="863695"/>
            <a:ext cx="3511233" cy="3779995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Apples and Oranges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730D41-D3A4-4CFC-91DC-62E6A5AE50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9236" y="4739780"/>
            <a:ext cx="3712650" cy="1147054"/>
          </a:xfrm>
        </p:spPr>
        <p:txBody>
          <a:bodyPr anchor="t">
            <a:normAutofit fontScale="92500" lnSpcReduction="20000"/>
          </a:bodyPr>
          <a:lstStyle/>
          <a:p>
            <a:r>
              <a:rPr lang="en-US" sz="2000" dirty="0"/>
              <a:t>“That phrase don’t make no sense, why can’t fruit be compared?!”</a:t>
            </a:r>
            <a:br>
              <a:rPr lang="en-US" sz="2000" dirty="0"/>
            </a:br>
            <a:r>
              <a:rPr lang="en-US" sz="2000" dirty="0"/>
              <a:t>					-Lil Dicky</a:t>
            </a:r>
          </a:p>
        </p:txBody>
      </p:sp>
      <p:pic>
        <p:nvPicPr>
          <p:cNvPr id="5" name="Picture 4" descr="A bowl of oranges ">
            <a:extLst>
              <a:ext uri="{FF2B5EF4-FFF2-40B4-BE49-F238E27FC236}">
                <a16:creationId xmlns:a16="http://schemas.microsoft.com/office/drawing/2014/main" id="{46FD3043-02B3-4F91-A2CB-FF01D76F3F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-1"/>
          <a:stretch/>
        </p:blipFill>
        <p:spPr>
          <a:xfrm>
            <a:off x="20" y="10"/>
            <a:ext cx="7537685" cy="685799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09235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748736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gnifying glass on clear background">
            <a:extLst>
              <a:ext uri="{FF2B5EF4-FFF2-40B4-BE49-F238E27FC236}">
                <a16:creationId xmlns:a16="http://schemas.microsoft.com/office/drawing/2014/main" id="{4B3DED42-89F8-4941-B1BA-B085A37B1B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B822CC-7DA9-4417-AA94-64CEB676F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883" y="849057"/>
            <a:ext cx="3703320" cy="94997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A01E88-71CC-4FF3-9E81-51E0C32B45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883" y="1012371"/>
            <a:ext cx="3702134" cy="4202862"/>
          </a:xfrm>
          <a:prstGeom prst="rect">
            <a:avLst/>
          </a:prstGeom>
          <a:solidFill>
            <a:schemeClr val="bg1">
              <a:alpha val="95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521822-6B43-46CC-9B4E-929EB628B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227" y="1153886"/>
            <a:ext cx="3374265" cy="971306"/>
          </a:xfrm>
        </p:spPr>
        <p:txBody>
          <a:bodyPr>
            <a:norm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Report out: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7C4F3-17B7-4AF4-8E02-382961669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226" y="2266683"/>
            <a:ext cx="3374265" cy="2704562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/>
              <a:t>Tell us about your comparison topic and why it matters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/>
              <a:t>Which part was the most difficult to figure out?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/>
              <a:t>Which was the easiest?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/>
              <a:t>Do you have unanswered questions?</a:t>
            </a:r>
          </a:p>
        </p:txBody>
      </p:sp>
    </p:spTree>
    <p:extLst>
      <p:ext uri="{BB962C8B-B14F-4D97-AF65-F5344CB8AC3E}">
        <p14:creationId xmlns:p14="http://schemas.microsoft.com/office/powerpoint/2010/main" val="21217770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BFABBCE0-E08C-4BBE-9FD2-E2B253D4D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5E6C26-1DAA-4C4A-8BE9-06352B23C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Basic components of a comparison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F426BAC-43D6-468E-B6FF-167034D5C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6072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B02D80E-5995-4C54-8387-5893C2C89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96083C8-1401-4950-AF56-E2FAFE42D6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34" name="Content Placeholder 6">
            <a:extLst>
              <a:ext uri="{FF2B5EF4-FFF2-40B4-BE49-F238E27FC236}">
                <a16:creationId xmlns:a16="http://schemas.microsoft.com/office/drawing/2014/main" id="{6056DEC1-3F6B-46A4-B094-20E320644A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7145412"/>
              </p:ext>
            </p:extLst>
          </p:nvPr>
        </p:nvGraphicFramePr>
        <p:xfrm>
          <a:off x="581025" y="2341563"/>
          <a:ext cx="11029950" cy="3814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284290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69B35BB5-1630-45F0-B55C-B6847DF21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3EF5146-0A37-42B3-AF51-CBFCE4002B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A77D45-EBD7-4682-B400-1D378D220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264486"/>
            <a:ext cx="10883444" cy="958513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FFEFF"/>
                </a:solidFill>
              </a:rPr>
              <a:t>What makes a successful comparison?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05C6BB3-F359-4E0C-B8DA-4CEA9EE8C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512FDBA-7374-4A50-B15C-1C421A40B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99D451D-9C66-42CF-BC10-324A4F6470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9780993-6B92-46A8-8CE5-72664CAF31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6358180"/>
              </p:ext>
            </p:extLst>
          </p:nvPr>
        </p:nvGraphicFramePr>
        <p:xfrm>
          <a:off x="642938" y="858445"/>
          <a:ext cx="10906125" cy="3961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32322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91">
            <a:extLst>
              <a:ext uri="{FF2B5EF4-FFF2-40B4-BE49-F238E27FC236}">
                <a16:creationId xmlns:a16="http://schemas.microsoft.com/office/drawing/2014/main" id="{C05729A4-6F0F-4423-AD0C-EF27345E6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Rectangle 192">
            <a:extLst>
              <a:ext uri="{FF2B5EF4-FFF2-40B4-BE49-F238E27FC236}">
                <a16:creationId xmlns:a16="http://schemas.microsoft.com/office/drawing/2014/main" id="{204CB79E-F775-42E6-994C-D5FA8C17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0" name="Rectangle 193">
            <a:extLst>
              <a:ext uri="{FF2B5EF4-FFF2-40B4-BE49-F238E27FC236}">
                <a16:creationId xmlns:a16="http://schemas.microsoft.com/office/drawing/2014/main" id="{3AAB5B94-95EF-4963-859C-1FA406D62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031" name="Rectangle 194">
            <a:extLst>
              <a:ext uri="{FF2B5EF4-FFF2-40B4-BE49-F238E27FC236}">
                <a16:creationId xmlns:a16="http://schemas.microsoft.com/office/drawing/2014/main" id="{5E22EDAF-5B6B-4EDA-874A-D2323A5631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2" name="Rectangle 195">
            <a:extLst>
              <a:ext uri="{FF2B5EF4-FFF2-40B4-BE49-F238E27FC236}">
                <a16:creationId xmlns:a16="http://schemas.microsoft.com/office/drawing/2014/main" id="{447093E9-0FF5-4C8A-87CA-1A77A8A8A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5422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1531B9EF-E1F9-40FE-9CC0-C4C5F70253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4341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A8457049-EBE6-4D4A-9603-74419DBBE7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26" name="Picture 2" descr="A group of people skiing&#10;&#10;Description automatically generated with low confidence">
            <a:extLst>
              <a:ext uri="{FF2B5EF4-FFF2-40B4-BE49-F238E27FC236}">
                <a16:creationId xmlns:a16="http://schemas.microsoft.com/office/drawing/2014/main" id="{67797A0D-3C37-4BF1-A3BA-671B29EA1E1E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6" r="-1" b="8291"/>
          <a:stretch/>
        </p:blipFill>
        <p:spPr bwMode="auto">
          <a:xfrm>
            <a:off x="446532" y="599724"/>
            <a:ext cx="11292143" cy="520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9" name="Rectangle 198">
            <a:extLst>
              <a:ext uri="{FF2B5EF4-FFF2-40B4-BE49-F238E27FC236}">
                <a16:creationId xmlns:a16="http://schemas.microsoft.com/office/drawing/2014/main" id="{D54EC586-DBC6-420F-A910-59AC50ABF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5873675"/>
            <a:ext cx="11296733" cy="51689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04993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DCF4EB5C-ED25-4675-8255-2F5B12CFF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514EC6E-A557-42A2-BCDC-3ABFFC5E5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05482C9-EB42-4BFE-95BF-7FD661F0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539E646-A625-4A26-86ED-BD90EDD329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E019540-1104-4B12-9F83-45F586741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C47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A5792B4-D00E-4A2E-A877-007C19B6C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771" y="1066800"/>
            <a:ext cx="5727760" cy="4724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600" b="0" kern="1200" cap="all">
                <a:solidFill>
                  <a:srgbClr val="FFFFFF">
                    <a:alpha val="90000"/>
                  </a:srgbClr>
                </a:solidFill>
                <a:latin typeface="+mj-lt"/>
                <a:ea typeface="+mj-ea"/>
                <a:cs typeface="+mj-cs"/>
              </a:rPr>
              <a:t>Parallel points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3A384B-217C-4BB6-9E1F-08B69EA73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4655" y="1066800"/>
            <a:ext cx="3405015" cy="4724400"/>
          </a:xfrm>
          <a:ln w="57150"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800" cap="all">
                <a:solidFill>
                  <a:srgbClr val="FFFFFF"/>
                </a:solidFill>
              </a:rPr>
              <a:t>Use the whiteboard or chat to suggest a noun/object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580CFD6-E44A-486A-9E73-D8D948F78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171433" y="3396996"/>
            <a:ext cx="3703320" cy="6400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703523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CF4EB5C-ED25-4675-8255-2F5B12CFF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14EC6E-A557-42A2-BCDC-3ABFFC5E5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5482C9-EB42-4BFE-95BF-7FD661F0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39E646-A625-4A26-86ED-BD90EDD329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F47317F-C87A-4D9C-A72E-89C67FDA2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89FFA6-6352-43D4-9DE4-8B01D1FC4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533" y="1027034"/>
            <a:ext cx="7166927" cy="370332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0" kern="1200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Mini Breakout </a:t>
            </a:r>
            <a:br>
              <a:rPr lang="en-US" sz="4800" b="0" kern="1200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4800" b="0" kern="1200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Room Session</a:t>
            </a:r>
            <a:br>
              <a:rPr lang="en-US" sz="4800" b="0" kern="1200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br>
              <a:rPr lang="en-US" sz="4800" b="0" kern="1200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4800" b="0" kern="1200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3 minutes!!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A343C5F-7AA1-409B-BD18-44E928CE3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5031846"/>
            <a:ext cx="7223760" cy="11165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3FF31F9-8C96-4D43-9B36-20F6B6FE6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87694" y="0"/>
            <a:ext cx="4304306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007BB-FF02-417B-99AC-02EAD2BBA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4641" y="1027034"/>
            <a:ext cx="3546077" cy="3703320"/>
          </a:xfrm>
          <a:ln w="57150">
            <a:noFill/>
          </a:ln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buNone/>
            </a:pPr>
            <a:r>
              <a:rPr lang="en-US" sz="2800" cap="all">
                <a:solidFill>
                  <a:srgbClr val="FFFFFF"/>
                </a:solidFill>
              </a:rPr>
              <a:t>Using the two objects your group was given, identify as many points for comparison as possible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D252CC1-04C4-47A3-AFEA-5022A689C8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84640" y="5031846"/>
            <a:ext cx="3546077" cy="1116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80387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0524398-BFB4-4C4A-8317-83B8729F9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26B4480E-B7FF-4481-890E-043A69AE6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little common kingfisher bird">
            <a:extLst>
              <a:ext uri="{FF2B5EF4-FFF2-40B4-BE49-F238E27FC236}">
                <a16:creationId xmlns:a16="http://schemas.microsoft.com/office/drawing/2014/main" id="{A4C42111-E75E-4EC3-B5C7-CCFF97EBB5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96" b="1149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78" name="Rectangle 77">
            <a:extLst>
              <a:ext uri="{FF2B5EF4-FFF2-40B4-BE49-F238E27FC236}">
                <a16:creationId xmlns:a16="http://schemas.microsoft.com/office/drawing/2014/main" id="{64C13BAB-7C00-4D21-A857-E3D41C0A2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068" y="457200"/>
            <a:ext cx="3703320" cy="94997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22C818ED-8AE7-4F62-A257-F74600663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659" y="455955"/>
            <a:ext cx="3703320" cy="94997"/>
          </a:xfrm>
          <a:prstGeom prst="rect">
            <a:avLst/>
          </a:prstGeom>
          <a:solidFill>
            <a:srgbClr val="FA3A00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1F1FF39A-AC3C-4066-9D4C-519AA2281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068" y="601201"/>
            <a:ext cx="3702134" cy="5791132"/>
          </a:xfrm>
          <a:prstGeom prst="rect">
            <a:avLst/>
          </a:prstGeom>
          <a:solidFill>
            <a:schemeClr val="tx1">
              <a:alpha val="50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FDB4AB29-9860-462E-B579-181B5532A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068" y="601201"/>
            <a:ext cx="3702134" cy="5791132"/>
          </a:xfrm>
          <a:prstGeom prst="rect">
            <a:avLst/>
          </a:prstGeom>
          <a:solidFill>
            <a:srgbClr val="FA3A00">
              <a:alpha val="40000"/>
            </a:srgb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966469-65B2-4563-BB9D-9BD0AE308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1524001"/>
            <a:ext cx="3412067" cy="347838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300">
                <a:solidFill>
                  <a:srgbClr val="FFFFFF"/>
                </a:solidFill>
              </a:rPr>
              <a:t>Common denominators</a:t>
            </a:r>
            <a:br>
              <a:rPr lang="en-US" sz="3300">
                <a:solidFill>
                  <a:srgbClr val="FFFFFF"/>
                </a:solidFill>
              </a:rPr>
            </a:br>
            <a:br>
              <a:rPr lang="en-US" sz="3300">
                <a:solidFill>
                  <a:srgbClr val="FFFFFF"/>
                </a:solidFill>
              </a:rPr>
            </a:br>
            <a:r>
              <a:rPr lang="en-US" sz="3300">
                <a:solidFill>
                  <a:srgbClr val="FFFFFF"/>
                </a:solidFill>
              </a:rPr>
              <a:t>making comparisons meaningful</a:t>
            </a:r>
          </a:p>
        </p:txBody>
      </p:sp>
      <p:pic>
        <p:nvPicPr>
          <p:cNvPr id="4" name="Picture 3" descr="Text, letter&#10;&#10;Description automatically generated">
            <a:extLst>
              <a:ext uri="{FF2B5EF4-FFF2-40B4-BE49-F238E27FC236}">
                <a16:creationId xmlns:a16="http://schemas.microsoft.com/office/drawing/2014/main" id="{57F6931C-DE77-493A-AE23-F4A37A28C4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37259">
            <a:off x="3883649" y="558384"/>
            <a:ext cx="2906566" cy="2570198"/>
          </a:xfrm>
          <a:prstGeom prst="rect">
            <a:avLst/>
          </a:prstGeom>
        </p:spPr>
      </p:pic>
      <p:pic>
        <p:nvPicPr>
          <p:cNvPr id="7" name="Graphic 6" descr="Adhesive Bandage outline">
            <a:extLst>
              <a:ext uri="{FF2B5EF4-FFF2-40B4-BE49-F238E27FC236}">
                <a16:creationId xmlns:a16="http://schemas.microsoft.com/office/drawing/2014/main" id="{D6E24D18-C980-4900-A9F6-51F9FDAEF6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234150">
            <a:off x="4281873" y="-191585"/>
            <a:ext cx="1314504" cy="1314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750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9751CB9-7B25-4EB8-9A6F-82F822549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317383-CF3B-4B02-9512-BECBEF6362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1D4C7A0-6DF2-4F2D-A45D-F111582974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BF3943D-BCB6-4B31-809D-A00568648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9373A6F-2E1F-4613-8E1D-D68057D29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01200"/>
            <a:ext cx="3707477" cy="562497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E14EEB-05CF-4FD3-AAE7-1040932B6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255" y="702155"/>
            <a:ext cx="3409783" cy="130036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How do I add these fractions?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A40F9A9-8799-4465-8D80-6D10A1B545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255" y="2177142"/>
            <a:ext cx="3409782" cy="382360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Common Denominators in Comparison work the same way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✓ Our subjects are similar enough to compare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✓ We know what’s different between them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Our CD is why it matters that they’re different</a:t>
            </a:r>
          </a:p>
        </p:txBody>
      </p:sp>
      <p:pic>
        <p:nvPicPr>
          <p:cNvPr id="5" name="Content Placeholder 4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62C5E011-93EA-4CE9-8FF9-009CACE2B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2231" y="1823430"/>
            <a:ext cx="6831503" cy="319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0757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B6B47BF-F3D0-4678-9B20-DA45E1BCAD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6CEF76-1589-42DE-99E6-3B75EDE25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1124999"/>
            <a:ext cx="4076149" cy="4608003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chemeClr val="accent1"/>
                </a:solidFill>
              </a:rPr>
              <a:t>Essay #2 Comparisons: using your topics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334917-3673-4EF2-BA7C-CC83AEEEA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5673" y="457200"/>
            <a:ext cx="420624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589AE1-C0FC-4B66-9C0D-9EB92F40F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7585" y="457200"/>
            <a:ext cx="658368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80E1B-4D40-4C3F-B4C0-2BD4B41FC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7586" y="1124998"/>
            <a:ext cx="6143248" cy="46080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Breakout Room Session:</a:t>
            </a:r>
            <a:r>
              <a:rPr lang="en-US" sz="2000" b="1" dirty="0"/>
              <a:t> 10 minutes</a:t>
            </a:r>
          </a:p>
          <a:p>
            <a:pPr marL="666900" lvl="1" indent="-342900">
              <a:buFont typeface="+mj-lt"/>
              <a:buAutoNum type="arabicPeriod"/>
            </a:pPr>
            <a:r>
              <a:rPr lang="en-US" sz="2000" dirty="0"/>
              <a:t>Select one person’s topic</a:t>
            </a:r>
          </a:p>
          <a:p>
            <a:pPr marL="666900" lvl="1" indent="-342900">
              <a:buFont typeface="+mj-lt"/>
              <a:buAutoNum type="arabicPeriod"/>
            </a:pPr>
            <a:r>
              <a:rPr lang="en-US" sz="2000" dirty="0"/>
              <a:t>Identify the subjects and points of comparison</a:t>
            </a:r>
          </a:p>
          <a:p>
            <a:pPr marL="666900" lvl="1" indent="-342900">
              <a:buFont typeface="+mj-lt"/>
              <a:buAutoNum type="arabicPeriod"/>
            </a:pPr>
            <a:r>
              <a:rPr lang="en-US" sz="2000" dirty="0"/>
              <a:t>Determine why it matters that they’re different</a:t>
            </a:r>
          </a:p>
        </p:txBody>
      </p:sp>
    </p:spTree>
    <p:extLst>
      <p:ext uri="{BB962C8B-B14F-4D97-AF65-F5344CB8AC3E}">
        <p14:creationId xmlns:p14="http://schemas.microsoft.com/office/powerpoint/2010/main" val="42257409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DividendVTI">
  <a:themeElements>
    <a:clrScheme name="Aspect">
      <a:dk1>
        <a:sysClr val="windowText" lastClr="000000"/>
      </a:dk1>
      <a:lt1>
        <a:sysClr val="window" lastClr="FFFFFF"/>
      </a:lt1>
      <a:dk2>
        <a:srgbClr val="585753"/>
      </a:dk2>
      <a:lt2>
        <a:srgbClr val="EBDDC3"/>
      </a:lt2>
      <a:accent1>
        <a:srgbClr val="71B9E4"/>
      </a:accent1>
      <a:accent2>
        <a:srgbClr val="E25D3C"/>
      </a:accent2>
      <a:accent3>
        <a:srgbClr val="BDB59D"/>
      </a:accent3>
      <a:accent4>
        <a:srgbClr val="A5AB81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Override1.xml><?xml version="1.0" encoding="utf-8"?>
<a:themeOverride xmlns:a="http://schemas.openxmlformats.org/drawingml/2006/main">
  <a:clrScheme name="DividendVTI">
    <a:dk1>
      <a:sysClr val="windowText" lastClr="000000"/>
    </a:dk1>
    <a:lt1>
      <a:sysClr val="window" lastClr="FFFFFF"/>
    </a:lt1>
    <a:dk2>
      <a:srgbClr val="3D3D3D"/>
    </a:dk2>
    <a:lt2>
      <a:srgbClr val="EBEBEB"/>
    </a:lt2>
    <a:accent1>
      <a:srgbClr val="ED8428"/>
    </a:accent1>
    <a:accent2>
      <a:srgbClr val="E6C46D"/>
    </a:accent2>
    <a:accent3>
      <a:srgbClr val="537685"/>
    </a:accent3>
    <a:accent4>
      <a:srgbClr val="969FA7"/>
    </a:accent4>
    <a:accent5>
      <a:srgbClr val="A9C37C"/>
    </a:accent5>
    <a:accent6>
      <a:srgbClr val="5A8071"/>
    </a:accent6>
    <a:hlink>
      <a:srgbClr val="828282"/>
    </a:hlink>
    <a:folHlink>
      <a:srgbClr val="A5A5A5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DF95FD5-1F25-4FA5-84C8-2AB1AFB896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8C6403A-684A-431F-8F36-A24C99E286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2455B2D-BAB7-438A-85DA-0266A24CB79F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{B5C2FD1B-F16F-4520-8C83-834EE70F976A}tf11964407_win32</Template>
  <TotalTime>151</TotalTime>
  <Words>199</Words>
  <Application>Microsoft Office PowerPoint</Application>
  <PresentationFormat>Widescreen</PresentationFormat>
  <Paragraphs>30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Franklin Gothic Book</vt:lpstr>
      <vt:lpstr>Franklin Gothic Demi</vt:lpstr>
      <vt:lpstr>Gill Sans MT</vt:lpstr>
      <vt:lpstr>Wingdings 2</vt:lpstr>
      <vt:lpstr>DividendVTI</vt:lpstr>
      <vt:lpstr>Apples and Oranges</vt:lpstr>
      <vt:lpstr>Basic components of a comparison</vt:lpstr>
      <vt:lpstr>What makes a successful comparison?</vt:lpstr>
      <vt:lpstr>PowerPoint Presentation</vt:lpstr>
      <vt:lpstr>Parallel points</vt:lpstr>
      <vt:lpstr>Mini Breakout  Room Session  3 minutes!!</vt:lpstr>
      <vt:lpstr>Common denominators  making comparisons meaningful</vt:lpstr>
      <vt:lpstr>How do I add these fractions?</vt:lpstr>
      <vt:lpstr>Essay #2 Comparisons: using your topics</vt:lpstr>
      <vt:lpstr>Report out: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Apples and Oranges</dc:title>
  <dc:creator>Kirsten Holt</dc:creator>
  <cp:lastModifiedBy>Kirsten Holt</cp:lastModifiedBy>
  <cp:revision>8</cp:revision>
  <dcterms:created xsi:type="dcterms:W3CDTF">2021-02-23T14:06:04Z</dcterms:created>
  <dcterms:modified xsi:type="dcterms:W3CDTF">2021-09-22T14:06:04Z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