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3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4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2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6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7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8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CEFEB-21F1-4E4C-A993-92826CD82C2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6D24F-D440-4340-8D03-263BE6F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4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9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2</cp:revision>
  <dcterms:created xsi:type="dcterms:W3CDTF">2017-11-07T19:22:33Z</dcterms:created>
  <dcterms:modified xsi:type="dcterms:W3CDTF">2017-11-07T23:00:02Z</dcterms:modified>
</cp:coreProperties>
</file>